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98" r:id="rId5"/>
    <p:sldMasterId id="2147484131" r:id="rId6"/>
  </p:sldMasterIdLst>
  <p:notesMasterIdLst>
    <p:notesMasterId r:id="rId24"/>
  </p:notesMasterIdLst>
  <p:sldIdLst>
    <p:sldId id="269" r:id="rId7"/>
    <p:sldId id="268" r:id="rId8"/>
    <p:sldId id="267" r:id="rId9"/>
    <p:sldId id="266" r:id="rId10"/>
    <p:sldId id="265" r:id="rId11"/>
    <p:sldId id="264" r:id="rId12"/>
    <p:sldId id="263" r:id="rId13"/>
    <p:sldId id="262" r:id="rId14"/>
    <p:sldId id="277" r:id="rId15"/>
    <p:sldId id="270" r:id="rId16"/>
    <p:sldId id="260" r:id="rId17"/>
    <p:sldId id="259" r:id="rId18"/>
    <p:sldId id="258" r:id="rId19"/>
    <p:sldId id="257" r:id="rId20"/>
    <p:sldId id="271"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CB9"/>
    <a:srgbClr val="333431"/>
    <a:srgbClr val="464646"/>
    <a:srgbClr val="FD7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39" autoAdjust="0"/>
    <p:restoredTop sz="94660"/>
  </p:normalViewPr>
  <p:slideViewPr>
    <p:cSldViewPr snapToGrid="0">
      <p:cViewPr varScale="1">
        <p:scale>
          <a:sx n="112" d="100"/>
          <a:sy n="112" d="100"/>
        </p:scale>
        <p:origin x="2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5FEBF-00D9-4D0B-9FE9-2F0CDD1DBBA9}" type="datetimeFigureOut">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9DCF7-4DC7-434F-BAB2-4746BD82D185}" type="slidenum">
              <a:t>‹#›</a:t>
            </a:fld>
            <a:endParaRPr lang="en-US"/>
          </a:p>
        </p:txBody>
      </p:sp>
    </p:spTree>
    <p:extLst>
      <p:ext uri="{BB962C8B-B14F-4D97-AF65-F5344CB8AC3E}">
        <p14:creationId xmlns:p14="http://schemas.microsoft.com/office/powerpoint/2010/main" val="262794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to Alliance 2022 is Live Polling through the app. Starting January 31, presenters will have access to setup their own polls for each of their sessions.  We will have instructions on the presenter portal page, but here are a few slides to get you started.</a:t>
            </a:r>
          </a:p>
          <a:p>
            <a:r>
              <a:rPr lang="en-US" dirty="0"/>
              <a:t> </a:t>
            </a:r>
          </a:p>
        </p:txBody>
      </p:sp>
      <p:sp>
        <p:nvSpPr>
          <p:cNvPr id="4" name="Slide Number Placeholder 3"/>
          <p:cNvSpPr>
            <a:spLocks noGrp="1"/>
          </p:cNvSpPr>
          <p:nvPr>
            <p:ph type="sldNum" sz="quarter" idx="5"/>
          </p:nvPr>
        </p:nvSpPr>
        <p:spPr/>
        <p:txBody>
          <a:bodyPr/>
          <a:lstStyle/>
          <a:p>
            <a:fld id="{6F8E2375-F1B1-284C-A827-B0E603FDBDD8}" type="slidenum">
              <a:rPr lang="en-US" smtClean="0"/>
              <a:t>1</a:t>
            </a:fld>
            <a:endParaRPr lang="en-US"/>
          </a:p>
        </p:txBody>
      </p:sp>
    </p:spTree>
    <p:extLst>
      <p:ext uri="{BB962C8B-B14F-4D97-AF65-F5344CB8AC3E}">
        <p14:creationId xmlns:p14="http://schemas.microsoft.com/office/powerpoint/2010/main" val="219965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to Alliance 2022 is Live Polling through the app. Starting January 31, presenters will have access to setup their own polls for each of their sessions.  We will have instructions on the presenter portal page, but here are a few slides to get you started.</a:t>
            </a:r>
          </a:p>
          <a:p>
            <a:r>
              <a:rPr lang="en-US" dirty="0"/>
              <a:t> </a:t>
            </a:r>
          </a:p>
        </p:txBody>
      </p:sp>
      <p:sp>
        <p:nvSpPr>
          <p:cNvPr id="4" name="Slide Number Placeholder 3"/>
          <p:cNvSpPr>
            <a:spLocks noGrp="1"/>
          </p:cNvSpPr>
          <p:nvPr>
            <p:ph type="sldNum" sz="quarter" idx="5"/>
          </p:nvPr>
        </p:nvSpPr>
        <p:spPr/>
        <p:txBody>
          <a:bodyPr/>
          <a:lstStyle/>
          <a:p>
            <a:fld id="{6F8E2375-F1B1-284C-A827-B0E603FDBDD8}" type="slidenum">
              <a:rPr lang="en-US" smtClean="0"/>
              <a:t>10</a:t>
            </a:fld>
            <a:endParaRPr lang="en-US"/>
          </a:p>
        </p:txBody>
      </p:sp>
    </p:spTree>
    <p:extLst>
      <p:ext uri="{BB962C8B-B14F-4D97-AF65-F5344CB8AC3E}">
        <p14:creationId xmlns:p14="http://schemas.microsoft.com/office/powerpoint/2010/main" val="363655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Numerical Average shows an average of a range that you determine.</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11</a:t>
            </a:fld>
            <a:endParaRPr lang="en-US"/>
          </a:p>
        </p:txBody>
      </p:sp>
    </p:spTree>
    <p:extLst>
      <p:ext uri="{BB962C8B-B14F-4D97-AF65-F5344CB8AC3E}">
        <p14:creationId xmlns:p14="http://schemas.microsoft.com/office/powerpoint/2010/main" val="56799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Numerical Average shows an average of a range that you determine.</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12</a:t>
            </a:fld>
            <a:endParaRPr lang="en-US"/>
          </a:p>
        </p:txBody>
      </p:sp>
    </p:spTree>
    <p:extLst>
      <p:ext uri="{BB962C8B-B14F-4D97-AF65-F5344CB8AC3E}">
        <p14:creationId xmlns:p14="http://schemas.microsoft.com/office/powerpoint/2010/main" val="393560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Numerical Average shows an average of a range that you determine.</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13</a:t>
            </a:fld>
            <a:endParaRPr lang="en-US"/>
          </a:p>
        </p:txBody>
      </p:sp>
    </p:spTree>
    <p:extLst>
      <p:ext uri="{BB962C8B-B14F-4D97-AF65-F5344CB8AC3E}">
        <p14:creationId xmlns:p14="http://schemas.microsoft.com/office/powerpoint/2010/main" val="13203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Live Polling Setup – again we will Launch the setup instructions on January 31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allow you to begin setup.  There is no cutoff date since the presenters will be managing their own sessions, however I highly suggest taking the time to set this up early and take the time to practice with this feature, prior to being on-site at Alliance.  </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14</a:t>
            </a:fld>
            <a:endParaRPr lang="en-US"/>
          </a:p>
        </p:txBody>
      </p:sp>
    </p:spTree>
    <p:extLst>
      <p:ext uri="{BB962C8B-B14F-4D97-AF65-F5344CB8AC3E}">
        <p14:creationId xmlns:p14="http://schemas.microsoft.com/office/powerpoint/2010/main" val="3927380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to Alliance 2022 is Live Polling through the app. Starting January 31, presenters will have access to setup their own polls for each of their sessions.  We will have instructions on the presenter portal page, but here are a few slides to get you started.</a:t>
            </a:r>
          </a:p>
          <a:p>
            <a:r>
              <a:rPr lang="en-US" dirty="0"/>
              <a:t> </a:t>
            </a:r>
          </a:p>
        </p:txBody>
      </p:sp>
      <p:sp>
        <p:nvSpPr>
          <p:cNvPr id="4" name="Slide Number Placeholder 3"/>
          <p:cNvSpPr>
            <a:spLocks noGrp="1"/>
          </p:cNvSpPr>
          <p:nvPr>
            <p:ph type="sldNum" sz="quarter" idx="5"/>
          </p:nvPr>
        </p:nvSpPr>
        <p:spPr/>
        <p:txBody>
          <a:bodyPr/>
          <a:lstStyle/>
          <a:p>
            <a:fld id="{6F8E2375-F1B1-284C-A827-B0E603FDBDD8}" type="slidenum">
              <a:rPr lang="en-US" smtClean="0"/>
              <a:t>15</a:t>
            </a:fld>
            <a:endParaRPr lang="en-US"/>
          </a:p>
        </p:txBody>
      </p:sp>
    </p:spTree>
    <p:extLst>
      <p:ext uri="{BB962C8B-B14F-4D97-AF65-F5344CB8AC3E}">
        <p14:creationId xmlns:p14="http://schemas.microsoft.com/office/powerpoint/2010/main" val="269282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Numerical Average shows an average of a range that you determine.</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16</a:t>
            </a:fld>
            <a:endParaRPr lang="en-US"/>
          </a:p>
        </p:txBody>
      </p:sp>
    </p:spTree>
    <p:extLst>
      <p:ext uri="{BB962C8B-B14F-4D97-AF65-F5344CB8AC3E}">
        <p14:creationId xmlns:p14="http://schemas.microsoft.com/office/powerpoint/2010/main" val="272636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Numerical Average shows an average of a range that you determine.</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17</a:t>
            </a:fld>
            <a:endParaRPr lang="en-US"/>
          </a:p>
        </p:txBody>
      </p:sp>
    </p:spTree>
    <p:extLst>
      <p:ext uri="{BB962C8B-B14F-4D97-AF65-F5344CB8AC3E}">
        <p14:creationId xmlns:p14="http://schemas.microsoft.com/office/powerpoint/2010/main" val="343398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presenter has control this year, from setting it up to launching and displaying in-session.</a:t>
            </a:r>
          </a:p>
        </p:txBody>
      </p:sp>
      <p:sp>
        <p:nvSpPr>
          <p:cNvPr id="4" name="Slide Number Placeholder 3"/>
          <p:cNvSpPr>
            <a:spLocks noGrp="1"/>
          </p:cNvSpPr>
          <p:nvPr>
            <p:ph type="sldNum" sz="quarter" idx="5"/>
          </p:nvPr>
        </p:nvSpPr>
        <p:spPr/>
        <p:txBody>
          <a:bodyPr/>
          <a:lstStyle/>
          <a:p>
            <a:fld id="{6F8E2375-F1B1-284C-A827-B0E603FDBDD8}" type="slidenum">
              <a:rPr lang="en-US" smtClean="0"/>
              <a:t>2</a:t>
            </a:fld>
            <a:endParaRPr lang="en-US"/>
          </a:p>
        </p:txBody>
      </p:sp>
    </p:spTree>
    <p:extLst>
      <p:ext uri="{BB962C8B-B14F-4D97-AF65-F5344CB8AC3E}">
        <p14:creationId xmlns:p14="http://schemas.microsoft.com/office/powerpoint/2010/main" val="171805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Attendees will access polls in the session details.  No extra work for them to download any other apps or technology to participate.</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3</a:t>
            </a:fld>
            <a:endParaRPr lang="en-US"/>
          </a:p>
        </p:txBody>
      </p:sp>
    </p:spTree>
    <p:extLst>
      <p:ext uri="{BB962C8B-B14F-4D97-AF65-F5344CB8AC3E}">
        <p14:creationId xmlns:p14="http://schemas.microsoft.com/office/powerpoint/2010/main" val="282166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you will be able to instantly show your attendees the results.  This tool will give you the opportunity to engage with your attendees more than we’ve ever been able to at Alliance.  </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4</a:t>
            </a:fld>
            <a:endParaRPr lang="en-US"/>
          </a:p>
        </p:txBody>
      </p:sp>
    </p:spTree>
    <p:extLst>
      <p:ext uri="{BB962C8B-B14F-4D97-AF65-F5344CB8AC3E}">
        <p14:creationId xmlns:p14="http://schemas.microsoft.com/office/powerpoint/2010/main" val="36164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begin thinking of your questions that you may want to ask during your session, also think about what format might be the most fitting.  Multiple Choice, Open Ended, Numerical Average…so let’s take a bit more of a visual look at the 3 options…</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5</a:t>
            </a:fld>
            <a:endParaRPr lang="en-US"/>
          </a:p>
        </p:txBody>
      </p:sp>
    </p:spTree>
    <p:extLst>
      <p:ext uri="{BB962C8B-B14F-4D97-AF65-F5344CB8AC3E}">
        <p14:creationId xmlns:p14="http://schemas.microsoft.com/office/powerpoint/2010/main" val="41114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Multiple Choice – If you choose to use the multiple choice, 3 or less response options fits well with a pie chart, however, 4 or more options works best with a bar chart.</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6</a:t>
            </a:fld>
            <a:endParaRPr lang="en-US"/>
          </a:p>
        </p:txBody>
      </p:sp>
    </p:spTree>
    <p:extLst>
      <p:ext uri="{BB962C8B-B14F-4D97-AF65-F5344CB8AC3E}">
        <p14:creationId xmlns:p14="http://schemas.microsoft.com/office/powerpoint/2010/main" val="111611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Open ended can show a running list or word cloud.  Word Clouds work best only when the attendees are responding with 1-2 words (not full sentences).</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7</a:t>
            </a:fld>
            <a:endParaRPr lang="en-US"/>
          </a:p>
        </p:txBody>
      </p:sp>
    </p:spTree>
    <p:extLst>
      <p:ext uri="{BB962C8B-B14F-4D97-AF65-F5344CB8AC3E}">
        <p14:creationId xmlns:p14="http://schemas.microsoft.com/office/powerpoint/2010/main" val="13554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Numerical Average shows an average of a range that you determine.</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8</a:t>
            </a:fld>
            <a:endParaRPr lang="en-US"/>
          </a:p>
        </p:txBody>
      </p:sp>
    </p:spTree>
    <p:extLst>
      <p:ext uri="{BB962C8B-B14F-4D97-AF65-F5344CB8AC3E}">
        <p14:creationId xmlns:p14="http://schemas.microsoft.com/office/powerpoint/2010/main" val="242829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Numerical Average shows an average of a range that you determine.</a:t>
            </a:r>
          </a:p>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9</a:t>
            </a:fld>
            <a:endParaRPr lang="en-US"/>
          </a:p>
        </p:txBody>
      </p:sp>
    </p:spTree>
    <p:extLst>
      <p:ext uri="{BB962C8B-B14F-4D97-AF65-F5344CB8AC3E}">
        <p14:creationId xmlns:p14="http://schemas.microsoft.com/office/powerpoint/2010/main" val="233283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135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14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rge Content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3175F-8184-4EB4-AD06-5A11C85DFC5D}"/>
              </a:ext>
            </a:extLst>
          </p:cNvPr>
          <p:cNvSpPr>
            <a:spLocks noGrp="1"/>
          </p:cNvSpPr>
          <p:nvPr>
            <p:ph sz="quarter" idx="10"/>
          </p:nvPr>
        </p:nvSpPr>
        <p:spPr>
          <a:xfrm>
            <a:off x="300038" y="249238"/>
            <a:ext cx="11603037" cy="5776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0467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2033229" y="2294585"/>
            <a:ext cx="3051313" cy="227606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2" name="Title 1"/>
          <p:cNvSpPr>
            <a:spLocks noGrp="1"/>
          </p:cNvSpPr>
          <p:nvPr>
            <p:ph type="title"/>
          </p:nvPr>
        </p:nvSpPr>
        <p:spPr>
          <a:xfrm>
            <a:off x="1024971" y="1175302"/>
            <a:ext cx="10146612" cy="1647411"/>
          </a:xfrm>
          <a:effectLst>
            <a:outerShdw blurRad="762000" dist="381000" dir="5400000" algn="t" rotWithShape="0">
              <a:prstClr val="black">
                <a:alpha val="30000"/>
              </a:prstClr>
            </a:outerShdw>
          </a:effectLst>
        </p:spPr>
        <p:txBody>
          <a:bodyPr/>
          <a:lstStyle>
            <a:lvl1pPr>
              <a:defRPr sz="12000" b="1" i="0">
                <a:latin typeface="Montserrat Black" charset="0"/>
                <a:ea typeface="Montserrat Black" charset="0"/>
                <a:cs typeface="Montserrat Black" charset="0"/>
              </a:defRPr>
            </a:lvl1pPr>
          </a:lstStyle>
          <a:p>
            <a:r>
              <a:rPr lang="en-US"/>
              <a:t>Click to edit Master title style</a:t>
            </a:r>
            <a:endParaRPr lang="en-US" dirty="0"/>
          </a:p>
        </p:txBody>
      </p:sp>
    </p:spTree>
    <p:extLst>
      <p:ext uri="{BB962C8B-B14F-4D97-AF65-F5344CB8AC3E}">
        <p14:creationId xmlns:p14="http://schemas.microsoft.com/office/powerpoint/2010/main" val="205068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6" presetClass="emph" presetSubtype="0" accel="50000" decel="50000" autoRev="1" fill="hold" grpId="1" nodeType="withEffect">
                                  <p:stCondLst>
                                    <p:cond delay="200"/>
                                  </p:stCondLst>
                                  <p:childTnLst>
                                    <p:animScale>
                                      <p:cBhvr>
                                        <p:cTn id="13"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Image RIgh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 name="Title 1"/>
          <p:cNvSpPr>
            <a:spLocks noGrp="1"/>
          </p:cNvSpPr>
          <p:nvPr>
            <p:ph type="title"/>
          </p:nvPr>
        </p:nvSpPr>
        <p:spPr>
          <a:xfrm>
            <a:off x="1024971" y="2605294"/>
            <a:ext cx="10146612" cy="1647411"/>
          </a:xfrm>
          <a:effectLst>
            <a:outerShdw blurRad="762000" dist="381000" dir="5400000" algn="t" rotWithShape="0">
              <a:prstClr val="black">
                <a:alpha val="30000"/>
              </a:prstClr>
            </a:outerShdw>
          </a:effectLst>
        </p:spPr>
        <p:txBody>
          <a:bodyPr/>
          <a:lstStyle>
            <a:lvl1pPr algn="ctr">
              <a:defRPr sz="9600" b="1" i="0">
                <a:latin typeface="Montserrat Black" charset="0"/>
                <a:ea typeface="Montserrat Black" charset="0"/>
                <a:cs typeface="Montserrat Black" charset="0"/>
              </a:defRPr>
            </a:lvl1pPr>
          </a:lstStyle>
          <a:p>
            <a:r>
              <a:rPr lang="en-US"/>
              <a:t>Click to edit Master title style</a:t>
            </a:r>
            <a:endParaRPr lang="en-US" dirty="0"/>
          </a:p>
        </p:txBody>
      </p:sp>
    </p:spTree>
    <p:extLst>
      <p:ext uri="{BB962C8B-B14F-4D97-AF65-F5344CB8AC3E}">
        <p14:creationId xmlns:p14="http://schemas.microsoft.com/office/powerpoint/2010/main" val="15473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decel="50000" fill="hold" grpId="0" nodeType="withEffect">
                                  <p:stCondLst>
                                    <p:cond delay="0"/>
                                  </p:stCondLst>
                                  <p:childTnLst>
                                    <p:animScale>
                                      <p:cBhvr>
                                        <p:cTn id="10" dur="5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ight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7300" y="946702"/>
            <a:ext cx="6114221" cy="1249845"/>
          </a:xfrm>
        </p:spPr>
        <p:txBody>
          <a:bodyPr/>
          <a:lstStyle/>
          <a:p>
            <a:r>
              <a:rPr lang="en-US"/>
              <a:t>Click to edit Master title style</a:t>
            </a:r>
          </a:p>
        </p:txBody>
      </p:sp>
      <p:sp>
        <p:nvSpPr>
          <p:cNvPr id="4" name="Picture Placeholder 8"/>
          <p:cNvSpPr>
            <a:spLocks noGrp="1"/>
          </p:cNvSpPr>
          <p:nvPr>
            <p:ph type="pic" sz="quarter" idx="12"/>
          </p:nvPr>
        </p:nvSpPr>
        <p:spPr>
          <a:xfrm>
            <a:off x="1023580" y="0"/>
            <a:ext cx="3043596"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7741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ft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5083176" cy="1249845"/>
          </a:xfrm>
        </p:spPr>
        <p:txBody>
          <a:bodyPr/>
          <a:lstStyle/>
          <a:p>
            <a:r>
              <a:rPr lang="en-US"/>
              <a:t>Click to edit Master title style</a:t>
            </a:r>
          </a:p>
        </p:txBody>
      </p:sp>
      <p:sp>
        <p:nvSpPr>
          <p:cNvPr id="4" name="Picture Placeholder 8"/>
          <p:cNvSpPr>
            <a:spLocks noGrp="1"/>
          </p:cNvSpPr>
          <p:nvPr>
            <p:ph type="pic" sz="quarter" idx="12"/>
          </p:nvPr>
        </p:nvSpPr>
        <p:spPr>
          <a:xfrm>
            <a:off x="8128000" y="0"/>
            <a:ext cx="4064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5" name="Picture Placeholder 8"/>
          <p:cNvSpPr>
            <a:spLocks noGrp="1"/>
          </p:cNvSpPr>
          <p:nvPr>
            <p:ph type="pic" sz="quarter" idx="13"/>
          </p:nvPr>
        </p:nvSpPr>
        <p:spPr>
          <a:xfrm>
            <a:off x="8128000" y="3217090"/>
            <a:ext cx="1561920" cy="156192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17915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1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1500"/>
                                  </p:stCondLst>
                                  <p:childTnLst>
                                    <p:animScale>
                                      <p:cBhvr>
                                        <p:cTn id="14"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ight Th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9148404" y="0"/>
            <a:ext cx="3043596"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41106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pter With Image">
    <p:spTree>
      <p:nvGrpSpPr>
        <p:cNvPr id="1" name=""/>
        <p:cNvGrpSpPr/>
        <p:nvPr/>
      </p:nvGrpSpPr>
      <p:grpSpPr>
        <a:xfrm>
          <a:off x="0" y="0"/>
          <a:ext cx="0" cy="0"/>
          <a:chOff x="0" y="0"/>
          <a:chExt cx="0" cy="0"/>
        </a:xfrm>
      </p:grpSpPr>
      <p:sp>
        <p:nvSpPr>
          <p:cNvPr id="2" name="Title 1"/>
          <p:cNvSpPr>
            <a:spLocks noGrp="1"/>
          </p:cNvSpPr>
          <p:nvPr>
            <p:ph type="title"/>
          </p:nvPr>
        </p:nvSpPr>
        <p:spPr>
          <a:xfrm>
            <a:off x="7109420" y="946702"/>
            <a:ext cx="4066580" cy="1249845"/>
          </a:xfrm>
        </p:spPr>
        <p:txBody>
          <a:bodyPr/>
          <a:lstStyle/>
          <a:p>
            <a:r>
              <a:rPr lang="en-US"/>
              <a:t>Click to edit Master title style</a:t>
            </a:r>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62534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dex C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0"/>
            <a:ext cx="508000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4243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016000" y="0"/>
            <a:ext cx="4064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2975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dex Card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4572000"/>
            <a:ext cx="508000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40014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dex Card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8"/>
          <p:cNvSpPr>
            <a:spLocks noGrp="1"/>
          </p:cNvSpPr>
          <p:nvPr>
            <p:ph type="pic" sz="quarter" idx="14"/>
          </p:nvPr>
        </p:nvSpPr>
        <p:spPr>
          <a:xfrm>
            <a:off x="1016000" y="4572000"/>
            <a:ext cx="1117600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391694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pter Ima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82076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pter Image Left">
    <p:spTree>
      <p:nvGrpSpPr>
        <p:cNvPr id="1" name=""/>
        <p:cNvGrpSpPr/>
        <p:nvPr/>
      </p:nvGrpSpPr>
      <p:grpSpPr>
        <a:xfrm>
          <a:off x="0" y="0"/>
          <a:ext cx="0" cy="0"/>
          <a:chOff x="0" y="0"/>
          <a:chExt cx="0" cy="0"/>
        </a:xfrm>
      </p:grpSpPr>
      <p:sp>
        <p:nvSpPr>
          <p:cNvPr id="2" name="Title 1"/>
          <p:cNvSpPr>
            <a:spLocks noGrp="1"/>
          </p:cNvSpPr>
          <p:nvPr>
            <p:ph type="title"/>
          </p:nvPr>
        </p:nvSpPr>
        <p:spPr>
          <a:xfrm>
            <a:off x="7101840" y="946702"/>
            <a:ext cx="4079681" cy="1249845"/>
          </a:xfrm>
        </p:spPr>
        <p:txBody>
          <a:bodyPr/>
          <a:lstStyle/>
          <a:p>
            <a:r>
              <a:rPr lang="en-US"/>
              <a:t>Click to edit Master title style</a:t>
            </a:r>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55268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Title">
    <p:spTree>
      <p:nvGrpSpPr>
        <p:cNvPr id="1" name=""/>
        <p:cNvGrpSpPr/>
        <p:nvPr/>
      </p:nvGrpSpPr>
      <p:grpSpPr>
        <a:xfrm>
          <a:off x="0" y="0"/>
          <a:ext cx="0" cy="0"/>
          <a:chOff x="0" y="0"/>
          <a:chExt cx="0" cy="0"/>
        </a:xfrm>
      </p:grpSpPr>
      <p:sp>
        <p:nvSpPr>
          <p:cNvPr id="2" name="Title 1"/>
          <p:cNvSpPr>
            <a:spLocks noGrp="1"/>
          </p:cNvSpPr>
          <p:nvPr>
            <p:ph type="title"/>
          </p:nvPr>
        </p:nvSpPr>
        <p:spPr>
          <a:xfrm>
            <a:off x="7101840" y="946702"/>
            <a:ext cx="4079681" cy="1249845"/>
          </a:xfrm>
        </p:spPr>
        <p:txBody>
          <a:bodyPr/>
          <a:lstStyle/>
          <a:p>
            <a:r>
              <a:rPr lang="en-US"/>
              <a:t>Click to edit Master title style</a:t>
            </a:r>
          </a:p>
        </p:txBody>
      </p:sp>
    </p:spTree>
    <p:extLst>
      <p:ext uri="{BB962C8B-B14F-4D97-AF65-F5344CB8AC3E}">
        <p14:creationId xmlns:p14="http://schemas.microsoft.com/office/powerpoint/2010/main" val="3382452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Gallery 2">
    <p:spTree>
      <p:nvGrpSpPr>
        <p:cNvPr id="1" name=""/>
        <p:cNvGrpSpPr/>
        <p:nvPr/>
      </p:nvGrpSpPr>
      <p:grpSpPr>
        <a:xfrm>
          <a:off x="0" y="0"/>
          <a:ext cx="0" cy="0"/>
          <a:chOff x="0" y="0"/>
          <a:chExt cx="0" cy="0"/>
        </a:xfrm>
      </p:grpSpPr>
      <p:sp>
        <p:nvSpPr>
          <p:cNvPr id="2" name="Title 1"/>
          <p:cNvSpPr>
            <a:spLocks noGrp="1"/>
          </p:cNvSpPr>
          <p:nvPr>
            <p:ph type="title"/>
          </p:nvPr>
        </p:nvSpPr>
        <p:spPr>
          <a:xfrm>
            <a:off x="1083688" y="946702"/>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9133840" y="0"/>
            <a:ext cx="3058160" cy="4572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5" name="Picture Placeholder 8"/>
          <p:cNvSpPr>
            <a:spLocks noGrp="1"/>
          </p:cNvSpPr>
          <p:nvPr>
            <p:ph type="pic" sz="quarter" idx="13"/>
          </p:nvPr>
        </p:nvSpPr>
        <p:spPr>
          <a:xfrm>
            <a:off x="6085840" y="2854960"/>
            <a:ext cx="3048000" cy="4003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33783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Gallery 4">
    <p:spTree>
      <p:nvGrpSpPr>
        <p:cNvPr id="1" name=""/>
        <p:cNvGrpSpPr/>
        <p:nvPr/>
      </p:nvGrpSpPr>
      <p:grpSpPr>
        <a:xfrm>
          <a:off x="0" y="0"/>
          <a:ext cx="0" cy="0"/>
          <a:chOff x="0" y="0"/>
          <a:chExt cx="0" cy="0"/>
        </a:xfrm>
      </p:grpSpPr>
      <p:sp>
        <p:nvSpPr>
          <p:cNvPr id="2" name="Title 1"/>
          <p:cNvSpPr>
            <a:spLocks noGrp="1"/>
          </p:cNvSpPr>
          <p:nvPr>
            <p:ph type="title"/>
          </p:nvPr>
        </p:nvSpPr>
        <p:spPr>
          <a:xfrm>
            <a:off x="999172" y="1066717"/>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9133840" y="0"/>
            <a:ext cx="3058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5723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par>
                                <p:cTn id="20" presetID="22" presetClass="entr" presetSubtype="8" fill="hold" grpId="0" nodeType="withEffect">
                                  <p:stCondLst>
                                    <p:cond delay="6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60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P spid="9" grpId="0" animBg="1"/>
      <p:bldP spid="9"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Gallery 3 Tall">
    <p:spTree>
      <p:nvGrpSpPr>
        <p:cNvPr id="1" name=""/>
        <p:cNvGrpSpPr/>
        <p:nvPr/>
      </p:nvGrpSpPr>
      <p:grpSpPr>
        <a:xfrm>
          <a:off x="0" y="0"/>
          <a:ext cx="0" cy="0"/>
          <a:chOff x="0" y="0"/>
          <a:chExt cx="0" cy="0"/>
        </a:xfrm>
      </p:grpSpPr>
      <p:sp>
        <p:nvSpPr>
          <p:cNvPr id="2" name="Title 1"/>
          <p:cNvSpPr>
            <a:spLocks noGrp="1"/>
          </p:cNvSpPr>
          <p:nvPr>
            <p:ph type="title"/>
          </p:nvPr>
        </p:nvSpPr>
        <p:spPr>
          <a:xfrm>
            <a:off x="1145161" y="1066717"/>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9133840" y="0"/>
            <a:ext cx="3058160" cy="6858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19919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Gallery 3 Wide">
    <p:spTree>
      <p:nvGrpSpPr>
        <p:cNvPr id="1" name=""/>
        <p:cNvGrpSpPr/>
        <p:nvPr/>
      </p:nvGrpSpPr>
      <p:grpSpPr>
        <a:xfrm>
          <a:off x="0" y="0"/>
          <a:ext cx="0" cy="0"/>
          <a:chOff x="0" y="0"/>
          <a:chExt cx="0" cy="0"/>
        </a:xfrm>
      </p:grpSpPr>
      <p:sp>
        <p:nvSpPr>
          <p:cNvPr id="2" name="Title 1"/>
          <p:cNvSpPr>
            <a:spLocks noGrp="1"/>
          </p:cNvSpPr>
          <p:nvPr>
            <p:ph type="title"/>
          </p:nvPr>
        </p:nvSpPr>
        <p:spPr>
          <a:xfrm>
            <a:off x="1137477" y="1081957"/>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6085840" y="0"/>
            <a:ext cx="6106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8757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9" grpId="0" animBg="1"/>
      <p:bldP spid="9"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Gallery 3 Wide Right">
    <p:spTree>
      <p:nvGrpSpPr>
        <p:cNvPr id="1" name=""/>
        <p:cNvGrpSpPr/>
        <p:nvPr/>
      </p:nvGrpSpPr>
      <p:grpSpPr>
        <a:xfrm>
          <a:off x="0" y="0"/>
          <a:ext cx="0" cy="0"/>
          <a:chOff x="0" y="0"/>
          <a:chExt cx="0" cy="0"/>
        </a:xfrm>
      </p:grpSpPr>
      <p:sp>
        <p:nvSpPr>
          <p:cNvPr id="2" name="Title 1"/>
          <p:cNvSpPr>
            <a:spLocks noGrp="1"/>
          </p:cNvSpPr>
          <p:nvPr>
            <p:ph type="title"/>
          </p:nvPr>
        </p:nvSpPr>
        <p:spPr>
          <a:xfrm>
            <a:off x="1260422" y="1066717"/>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6085840" y="3413760"/>
            <a:ext cx="6106160" cy="34442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8" name="Picture Placeholder 8"/>
          <p:cNvSpPr>
            <a:spLocks noGrp="1"/>
          </p:cNvSpPr>
          <p:nvPr>
            <p:ph type="pic" sz="quarter" idx="16"/>
          </p:nvPr>
        </p:nvSpPr>
        <p:spPr>
          <a:xfrm>
            <a:off x="9133840" y="-3048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7877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allery 4">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4" name="Picture Placeholder 8"/>
          <p:cNvSpPr>
            <a:spLocks noGrp="1"/>
          </p:cNvSpPr>
          <p:nvPr>
            <p:ph type="pic" sz="quarter" idx="14"/>
          </p:nvPr>
        </p:nvSpPr>
        <p:spPr>
          <a:xfrm>
            <a:off x="3261360" y="2286000"/>
            <a:ext cx="2032000" cy="286512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5" name="Picture Placeholder 8"/>
          <p:cNvSpPr>
            <a:spLocks noGrp="1"/>
          </p:cNvSpPr>
          <p:nvPr>
            <p:ph type="pic" sz="quarter" idx="13"/>
          </p:nvPr>
        </p:nvSpPr>
        <p:spPr>
          <a:xfrm>
            <a:off x="550989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6" name="Picture Placeholder 8"/>
          <p:cNvSpPr>
            <a:spLocks noGrp="1"/>
          </p:cNvSpPr>
          <p:nvPr>
            <p:ph type="pic" sz="quarter" idx="15"/>
          </p:nvPr>
        </p:nvSpPr>
        <p:spPr>
          <a:xfrm>
            <a:off x="7758430"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Picture Placeholder 8"/>
          <p:cNvSpPr>
            <a:spLocks noGrp="1"/>
          </p:cNvSpPr>
          <p:nvPr>
            <p:ph type="pic" sz="quarter" idx="18"/>
          </p:nvPr>
        </p:nvSpPr>
        <p:spPr>
          <a:xfrm>
            <a:off x="101282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02581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6"/>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9" grpId="0" animBg="1"/>
      <p:bldP spid="9"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Gallery 1 Tall">
    <p:spTree>
      <p:nvGrpSpPr>
        <p:cNvPr id="1" name=""/>
        <p:cNvGrpSpPr/>
        <p:nvPr/>
      </p:nvGrpSpPr>
      <p:grpSpPr>
        <a:xfrm>
          <a:off x="0" y="0"/>
          <a:ext cx="0" cy="0"/>
          <a:chOff x="0" y="0"/>
          <a:chExt cx="0" cy="0"/>
        </a:xfrm>
      </p:grpSpPr>
      <p:sp>
        <p:nvSpPr>
          <p:cNvPr id="2" name="Title 1"/>
          <p:cNvSpPr>
            <a:spLocks noGrp="1"/>
          </p:cNvSpPr>
          <p:nvPr>
            <p:ph type="title"/>
          </p:nvPr>
        </p:nvSpPr>
        <p:spPr>
          <a:xfrm>
            <a:off x="2028824" y="946702"/>
            <a:ext cx="4057015" cy="1249845"/>
          </a:xfrm>
        </p:spPr>
        <p:txBody>
          <a:bodyPr/>
          <a:lstStyle/>
          <a:p>
            <a:r>
              <a:rPr lang="en-US"/>
              <a:t>Click to edit Master title style</a:t>
            </a:r>
          </a:p>
        </p:txBody>
      </p:sp>
      <p:sp>
        <p:nvSpPr>
          <p:cNvPr id="7" name="Picture Placeholder 8"/>
          <p:cNvSpPr>
            <a:spLocks noGrp="1"/>
          </p:cNvSpPr>
          <p:nvPr>
            <p:ph type="pic" sz="quarter" idx="15"/>
          </p:nvPr>
        </p:nvSpPr>
        <p:spPr>
          <a:xfrm>
            <a:off x="6085840" y="-30480"/>
            <a:ext cx="304800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8" name="Rectangle 7"/>
          <p:cNvSpPr/>
          <p:nvPr/>
        </p:nvSpPr>
        <p:spPr>
          <a:xfrm>
            <a:off x="9133840" y="-30480"/>
            <a:ext cx="3058160" cy="68884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2AB9EDD-DBD3-DC7E-77CC-C65BE31FDB2E}"/>
              </a:ext>
            </a:extLst>
          </p:cNvPr>
          <p:cNvSpPr/>
          <p:nvPr userDrawn="1"/>
        </p:nvSpPr>
        <p:spPr>
          <a:xfrm>
            <a:off x="9133840" y="-30480"/>
            <a:ext cx="3058160" cy="68884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46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7"/>
                                        </p:tgtEl>
                                      </p:cBhvr>
                                      <p:by x="105000" y="105000"/>
                                    </p:animScale>
                                  </p:childTnLst>
                                </p:cTn>
                              </p:par>
                              <p:par>
                                <p:cTn id="10" presetID="2" presetClass="entr" presetSubtype="2" decel="5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5000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1+#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3"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Highlight Image">
    <p:spTree>
      <p:nvGrpSpPr>
        <p:cNvPr id="1" name=""/>
        <p:cNvGrpSpPr/>
        <p:nvPr/>
      </p:nvGrpSpPr>
      <p:grpSpPr>
        <a:xfrm>
          <a:off x="0" y="0"/>
          <a:ext cx="0" cy="0"/>
          <a:chOff x="0" y="0"/>
          <a:chExt cx="0" cy="0"/>
        </a:xfrm>
      </p:grpSpPr>
      <p:sp>
        <p:nvSpPr>
          <p:cNvPr id="2" name="Title 1"/>
          <p:cNvSpPr>
            <a:spLocks noGrp="1"/>
          </p:cNvSpPr>
          <p:nvPr>
            <p:ph type="title"/>
          </p:nvPr>
        </p:nvSpPr>
        <p:spPr>
          <a:xfrm>
            <a:off x="2645255" y="1061963"/>
            <a:ext cx="4067175" cy="1249845"/>
          </a:xfrm>
        </p:spPr>
        <p:txBody>
          <a:bodyPr/>
          <a:lstStyle/>
          <a:p>
            <a:r>
              <a:rPr lang="en-US"/>
              <a:t>Click to edit Master title style</a:t>
            </a:r>
            <a:endParaRPr lang="en-US" dirty="0"/>
          </a:p>
        </p:txBody>
      </p:sp>
      <p:sp>
        <p:nvSpPr>
          <p:cNvPr id="3" name="Picture Placeholder 8"/>
          <p:cNvSpPr>
            <a:spLocks noGrp="1"/>
          </p:cNvSpPr>
          <p:nvPr>
            <p:ph type="pic" sz="quarter" idx="14"/>
          </p:nvPr>
        </p:nvSpPr>
        <p:spPr>
          <a:xfrm>
            <a:off x="7112000" y="1135075"/>
            <a:ext cx="4053840" cy="4574846"/>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4" name="Rectangle 3"/>
          <p:cNvSpPr/>
          <p:nvPr/>
        </p:nvSpPr>
        <p:spPr>
          <a:xfrm>
            <a:off x="0" y="1140319"/>
            <a:ext cx="2042161" cy="4569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4319F4D-A94B-5847-60F9-F60C1478147C}"/>
              </a:ext>
            </a:extLst>
          </p:cNvPr>
          <p:cNvSpPr/>
          <p:nvPr userDrawn="1"/>
        </p:nvSpPr>
        <p:spPr>
          <a:xfrm>
            <a:off x="0" y="1140319"/>
            <a:ext cx="2042161" cy="4569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99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500"/>
                                  </p:stCondLst>
                                  <p:childTnLst>
                                    <p:animScale>
                                      <p:cBhvr>
                                        <p:cTn id="9" dur="500" fill="hold"/>
                                        <p:tgtEl>
                                          <p:spTgt spid="3"/>
                                        </p:tgtEl>
                                      </p:cBhvr>
                                      <p:by x="105000" y="105000"/>
                                    </p:animScale>
                                  </p:childTnLst>
                                </p:cTn>
                              </p:par>
                              <p:par>
                                <p:cTn id="10" presetID="2" presetClass="entr" presetSubtype="8" decel="5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decel="5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016000" y="0"/>
            <a:ext cx="1117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43815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344448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by Tw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8"/>
          <p:cNvSpPr>
            <a:spLocks noGrp="1"/>
          </p:cNvSpPr>
          <p:nvPr>
            <p:ph type="pic" sz="quarter" idx="14"/>
          </p:nvPr>
        </p:nvSpPr>
        <p:spPr>
          <a:xfrm>
            <a:off x="6360158" y="2946863"/>
            <a:ext cx="4821363" cy="28600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8" name="Picture Placeholder 8"/>
          <p:cNvSpPr>
            <a:spLocks noGrp="1"/>
          </p:cNvSpPr>
          <p:nvPr>
            <p:ph type="pic" sz="quarter" idx="18"/>
          </p:nvPr>
        </p:nvSpPr>
        <p:spPr>
          <a:xfrm>
            <a:off x="2028823" y="2946863"/>
            <a:ext cx="4067177" cy="2860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38989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7"/>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Profile">
    <p:spTree>
      <p:nvGrpSpPr>
        <p:cNvPr id="1" name=""/>
        <p:cNvGrpSpPr/>
        <p:nvPr/>
      </p:nvGrpSpPr>
      <p:grpSpPr>
        <a:xfrm>
          <a:off x="0" y="0"/>
          <a:ext cx="0" cy="0"/>
          <a:chOff x="0" y="0"/>
          <a:chExt cx="0" cy="0"/>
        </a:xfrm>
      </p:grpSpPr>
      <p:sp>
        <p:nvSpPr>
          <p:cNvPr id="7" name="Picture Placeholder 8"/>
          <p:cNvSpPr>
            <a:spLocks noGrp="1"/>
          </p:cNvSpPr>
          <p:nvPr>
            <p:ph type="pic" sz="quarter" idx="15"/>
          </p:nvPr>
        </p:nvSpPr>
        <p:spPr>
          <a:xfrm>
            <a:off x="2030852" y="1152057"/>
            <a:ext cx="1800000" cy="1800000"/>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58439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900"/>
                                  </p:stCondLst>
                                  <p:childTnLst>
                                    <p:animScale>
                                      <p:cBhvr>
                                        <p:cTn id="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Phon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BCF96FE-8515-DE46-BDEC-64F8185D3005}"/>
              </a:ext>
            </a:extLst>
          </p:cNvPr>
          <p:cNvGrpSpPr/>
          <p:nvPr/>
        </p:nvGrpSpPr>
        <p:grpSpPr>
          <a:xfrm>
            <a:off x="4675416" y="-2068118"/>
            <a:ext cx="6506105" cy="11121547"/>
            <a:chOff x="4675416" y="-2068118"/>
            <a:chExt cx="6506105" cy="11121547"/>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75416" y="-2068118"/>
              <a:ext cx="6506105" cy="11121547"/>
            </a:xfrm>
            <a:prstGeom prst="rect">
              <a:avLst/>
            </a:prstGeom>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091" y="623455"/>
              <a:ext cx="2388867" cy="4870248"/>
            </a:xfrm>
            <a:prstGeom prst="rect">
              <a:avLst/>
            </a:prstGeom>
            <a:effectLst/>
          </p:spPr>
        </p:pic>
      </p:grpSp>
      <p:sp>
        <p:nvSpPr>
          <p:cNvPr id="2" name="Title 1">
            <a:extLst>
              <a:ext uri="{FF2B5EF4-FFF2-40B4-BE49-F238E27FC236}">
                <a16:creationId xmlns:a16="http://schemas.microsoft.com/office/drawing/2014/main" id="{479A993D-2290-0249-9D4F-83C7F4A0CD60}"/>
              </a:ext>
            </a:extLst>
          </p:cNvPr>
          <p:cNvSpPr>
            <a:spLocks noGrp="1"/>
          </p:cNvSpPr>
          <p:nvPr>
            <p:ph type="title"/>
          </p:nvPr>
        </p:nvSpPr>
        <p:spPr>
          <a:xfrm>
            <a:off x="2028825" y="946702"/>
            <a:ext cx="4064158" cy="1249845"/>
          </a:xfrm>
        </p:spPr>
        <p:txBody>
          <a:bodyPr/>
          <a:lstStyle/>
          <a:p>
            <a:r>
              <a:rPr lang="en-US"/>
              <a:t>Click to edit Master title style</a:t>
            </a:r>
            <a:endParaRPr lang="en-US" dirty="0"/>
          </a:p>
        </p:txBody>
      </p:sp>
      <p:sp>
        <p:nvSpPr>
          <p:cNvPr id="7" name="Picture Placeholder 8">
            <a:extLst>
              <a:ext uri="{FF2B5EF4-FFF2-40B4-BE49-F238E27FC236}">
                <a16:creationId xmlns:a16="http://schemas.microsoft.com/office/drawing/2014/main" id="{A55251FD-5E23-C64A-B6BF-363058C4972C}"/>
              </a:ext>
            </a:extLst>
          </p:cNvPr>
          <p:cNvSpPr>
            <a:spLocks noGrp="1"/>
          </p:cNvSpPr>
          <p:nvPr>
            <p:ph type="pic" sz="quarter" idx="29"/>
          </p:nvPr>
        </p:nvSpPr>
        <p:spPr>
          <a:xfrm>
            <a:off x="6898650" y="1222217"/>
            <a:ext cx="2109548" cy="371192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30091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7"/>
                                        </p:tgtEl>
                                      </p:cBhvr>
                                      <p:by x="105000" y="105000"/>
                                    </p:animScale>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hf hdr="0" ftr="0" dt="0"/>
  <p:extLst>
    <p:ext uri="{DCECCB84-F9BA-43D5-87BE-67443E8EF086}">
      <p15:sldGuideLst xmlns:p15="http://schemas.microsoft.com/office/powerpoint/2012/main">
        <p15:guide id="6" pos="3840">
          <p15:clr>
            <a:srgbClr val="FBAE40"/>
          </p15:clr>
        </p15:guide>
        <p15:guide id="8" pos="655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Laptop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6744" y="356459"/>
            <a:ext cx="10058400" cy="6030254"/>
          </a:xfrm>
          <a:prstGeom prst="rect">
            <a:avLst/>
          </a:prstGeom>
          <a:effectLst/>
        </p:spPr>
      </p:pic>
      <p:sp>
        <p:nvSpPr>
          <p:cNvPr id="2" name="Title 1">
            <a:extLst>
              <a:ext uri="{FF2B5EF4-FFF2-40B4-BE49-F238E27FC236}">
                <a16:creationId xmlns:a16="http://schemas.microsoft.com/office/drawing/2014/main" id="{337EAF9D-1F56-4246-9AD0-E719CB3D5EFA}"/>
              </a:ext>
            </a:extLst>
          </p:cNvPr>
          <p:cNvSpPr>
            <a:spLocks noGrp="1"/>
          </p:cNvSpPr>
          <p:nvPr>
            <p:ph type="title"/>
          </p:nvPr>
        </p:nvSpPr>
        <p:spPr>
          <a:xfrm>
            <a:off x="1103860" y="1306210"/>
            <a:ext cx="3819715" cy="1249845"/>
          </a:xfrm>
        </p:spPr>
        <p:txBody>
          <a:bodyPr/>
          <a:lstStyle/>
          <a:p>
            <a:r>
              <a:rPr lang="en-US"/>
              <a:t>Click to edit Master title style</a:t>
            </a:r>
            <a:endParaRPr lang="en-US" dirty="0"/>
          </a:p>
        </p:txBody>
      </p:sp>
      <p:sp>
        <p:nvSpPr>
          <p:cNvPr id="6" name="Picture Placeholder 8">
            <a:extLst>
              <a:ext uri="{FF2B5EF4-FFF2-40B4-BE49-F238E27FC236}">
                <a16:creationId xmlns:a16="http://schemas.microsoft.com/office/drawing/2014/main" id="{56E8CE5C-F9F3-434D-AC0B-6AB02A330690}"/>
              </a:ext>
            </a:extLst>
          </p:cNvPr>
          <p:cNvSpPr>
            <a:spLocks noGrp="1"/>
          </p:cNvSpPr>
          <p:nvPr>
            <p:ph type="pic" sz="quarter" idx="31"/>
          </p:nvPr>
        </p:nvSpPr>
        <p:spPr>
          <a:xfrm>
            <a:off x="5383642" y="810689"/>
            <a:ext cx="7696062" cy="482056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pic>
        <p:nvPicPr>
          <p:cNvPr id="3" name="Picture 2">
            <a:extLst>
              <a:ext uri="{FF2B5EF4-FFF2-40B4-BE49-F238E27FC236}">
                <a16:creationId xmlns:a16="http://schemas.microsoft.com/office/drawing/2014/main" id="{D89F1E99-35E7-2046-966A-258D2C9CAB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575" y="356459"/>
            <a:ext cx="10058400" cy="6030254"/>
          </a:xfrm>
          <a:prstGeom prst="rect">
            <a:avLst/>
          </a:prstGeom>
          <a:effectLst/>
        </p:spPr>
      </p:pic>
    </p:spTree>
    <p:extLst>
      <p:ext uri="{BB962C8B-B14F-4D97-AF65-F5344CB8AC3E}">
        <p14:creationId xmlns:p14="http://schemas.microsoft.com/office/powerpoint/2010/main" val="26632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Laptop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51" y="1040770"/>
            <a:ext cx="8123989" cy="4870528"/>
          </a:xfrm>
          <a:prstGeom prst="rect">
            <a:avLst/>
          </a:prstGeom>
          <a:effectLst/>
        </p:spPr>
      </p:pic>
      <p:sp>
        <p:nvSpPr>
          <p:cNvPr id="6" name="Picture Placeholder 8">
            <a:extLst>
              <a:ext uri="{FF2B5EF4-FFF2-40B4-BE49-F238E27FC236}">
                <a16:creationId xmlns:a16="http://schemas.microsoft.com/office/drawing/2014/main" id="{56E8CE5C-F9F3-434D-AC0B-6AB02A330690}"/>
              </a:ext>
            </a:extLst>
          </p:cNvPr>
          <p:cNvSpPr>
            <a:spLocks noGrp="1"/>
          </p:cNvSpPr>
          <p:nvPr>
            <p:ph type="pic" sz="quarter" idx="31"/>
          </p:nvPr>
        </p:nvSpPr>
        <p:spPr>
          <a:xfrm>
            <a:off x="1321835" y="1423767"/>
            <a:ext cx="6188321" cy="38858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5" name="Title 1">
            <a:extLst>
              <a:ext uri="{FF2B5EF4-FFF2-40B4-BE49-F238E27FC236}">
                <a16:creationId xmlns:a16="http://schemas.microsoft.com/office/drawing/2014/main" id="{D7F3300C-44E9-4058-965F-940A9F91077E}"/>
              </a:ext>
            </a:extLst>
          </p:cNvPr>
          <p:cNvSpPr>
            <a:spLocks noGrp="1"/>
          </p:cNvSpPr>
          <p:nvPr>
            <p:ph type="title"/>
          </p:nvPr>
        </p:nvSpPr>
        <p:spPr>
          <a:xfrm>
            <a:off x="8300442" y="1425333"/>
            <a:ext cx="3110348" cy="1655964"/>
          </a:xfrm>
        </p:spPr>
        <p:txBody>
          <a:bodyPr/>
          <a:lstStyle/>
          <a:p>
            <a:r>
              <a:rPr lang="en-US"/>
              <a:t>Click to edit Master title style</a:t>
            </a:r>
            <a:endParaRPr lang="en-US" dirty="0"/>
          </a:p>
        </p:txBody>
      </p:sp>
    </p:spTree>
    <p:extLst>
      <p:ext uri="{BB962C8B-B14F-4D97-AF65-F5344CB8AC3E}">
        <p14:creationId xmlns:p14="http://schemas.microsoft.com/office/powerpoint/2010/main" val="317426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hf hdr="0" ftr="0" dt="0"/>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ablet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810809"/>
            <a:ext cx="4939393" cy="6858000"/>
          </a:xfrm>
          <a:prstGeom prst="rect">
            <a:avLst/>
          </a:prstGeom>
          <a:effectLst/>
        </p:spPr>
      </p:pic>
      <p:sp>
        <p:nvSpPr>
          <p:cNvPr id="2" name="Title 1">
            <a:extLst>
              <a:ext uri="{FF2B5EF4-FFF2-40B4-BE49-F238E27FC236}">
                <a16:creationId xmlns:a16="http://schemas.microsoft.com/office/drawing/2014/main" id="{3BE1A85A-9597-0B43-BE64-82414B4D2DEB}"/>
              </a:ext>
            </a:extLst>
          </p:cNvPr>
          <p:cNvSpPr>
            <a:spLocks noGrp="1"/>
          </p:cNvSpPr>
          <p:nvPr>
            <p:ph type="title"/>
          </p:nvPr>
        </p:nvSpPr>
        <p:spPr>
          <a:xfrm>
            <a:off x="2028825" y="946702"/>
            <a:ext cx="4067176" cy="1249845"/>
          </a:xfrm>
        </p:spPr>
        <p:txBody>
          <a:bodyPr/>
          <a:lstStyle/>
          <a:p>
            <a:r>
              <a:rPr lang="en-US"/>
              <a:t>Click to edit Master title style</a:t>
            </a:r>
            <a:endParaRPr lang="en-US" dirty="0"/>
          </a:p>
        </p:txBody>
      </p:sp>
      <p:sp>
        <p:nvSpPr>
          <p:cNvPr id="6" name="Picture Placeholder 8">
            <a:extLst>
              <a:ext uri="{FF2B5EF4-FFF2-40B4-BE49-F238E27FC236}">
                <a16:creationId xmlns:a16="http://schemas.microsoft.com/office/drawing/2014/main" id="{35526AF2-DD41-6D4F-BF29-E7C709CE1650}"/>
              </a:ext>
            </a:extLst>
          </p:cNvPr>
          <p:cNvSpPr>
            <a:spLocks noGrp="1"/>
          </p:cNvSpPr>
          <p:nvPr>
            <p:ph type="pic" sz="quarter" idx="31"/>
          </p:nvPr>
        </p:nvSpPr>
        <p:spPr>
          <a:xfrm>
            <a:off x="6572815" y="1602462"/>
            <a:ext cx="3974473" cy="52917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17407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300"/>
                                  </p:stCondLst>
                                  <p:childTnLst>
                                    <p:animScale>
                                      <p:cBhvr>
                                        <p:cTn id="9" dur="500" fill="hold"/>
                                        <p:tgtEl>
                                          <p:spTgt spid="6"/>
                                        </p:tgtEl>
                                      </p:cBhvr>
                                      <p:by x="105000" y="105000"/>
                                    </p:animScale>
                                  </p:childTnLst>
                                </p:cTn>
                              </p:par>
                              <p:par>
                                <p:cTn id="10" presetID="2" presetClass="entr" presetSubtype="4" decel="5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hf hdr="0" ftr="0" dt="0"/>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EEA9-EF9E-4E99-0E9D-9319FCAD56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40013D-9C65-C2BC-4EE0-FC2083CA51AA}"/>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9FD4A7-0CE6-F043-66F2-B31EBBAD7C9A}"/>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5" name="Footer Placeholder 4">
            <a:extLst>
              <a:ext uri="{FF2B5EF4-FFF2-40B4-BE49-F238E27FC236}">
                <a16:creationId xmlns:a16="http://schemas.microsoft.com/office/drawing/2014/main" id="{64AFBF64-E5F3-8BE6-895B-11F21823B4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118A25-B1F4-AE22-6BFC-DD28FCF05AA3}"/>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3320944747"/>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D01E-0971-EBEC-03D2-836ADA55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9E095E-F8A4-1933-DCBB-3961F39438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0C965-B2D2-7AAC-BE7C-06BFCBCA4D6F}"/>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5" name="Footer Placeholder 4">
            <a:extLst>
              <a:ext uri="{FF2B5EF4-FFF2-40B4-BE49-F238E27FC236}">
                <a16:creationId xmlns:a16="http://schemas.microsoft.com/office/drawing/2014/main" id="{738D5E46-2EFF-F884-3708-B0F39498D8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5DDC9E-2E46-9E53-520A-CC680B8BF33A}"/>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2693567137"/>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9208-1BD6-1F91-D555-514408CED0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E880E7-52B6-B12F-A0B6-536C71DCBD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0C516A-6EDF-599E-AC0F-ED7E3F86642A}"/>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5" name="Footer Placeholder 4">
            <a:extLst>
              <a:ext uri="{FF2B5EF4-FFF2-40B4-BE49-F238E27FC236}">
                <a16:creationId xmlns:a16="http://schemas.microsoft.com/office/drawing/2014/main" id="{5B083F00-4868-DEF9-372F-35371BA951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68F4B0-423C-5A5E-21A5-7EDCBC8B0D2F}"/>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1360210383"/>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9838-AABF-C4CE-340C-C7469DF57C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EB3BAB-D7F4-36F2-CC9A-ADA47D848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1B0D03-1135-0D2B-43A5-41B4E31FAF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06ADE0-EE01-D713-A59C-35661DDAB78C}"/>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6" name="Footer Placeholder 5">
            <a:extLst>
              <a:ext uri="{FF2B5EF4-FFF2-40B4-BE49-F238E27FC236}">
                <a16:creationId xmlns:a16="http://schemas.microsoft.com/office/drawing/2014/main" id="{A9341774-DCB4-B59C-653E-13004DFD53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C608EC-4B64-6A5D-00DE-E8770266C564}"/>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401188532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E234-1B5E-9724-5AF9-13808593C7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C0F65E-9E75-B582-9E15-DD65A3494CD7}"/>
              </a:ext>
            </a:extLst>
          </p:cNvPr>
          <p:cNvSpPr>
            <a:spLocks noGrp="1"/>
          </p:cNvSpPr>
          <p:nvPr>
            <p:ph type="body" idx="1" hasCustomPrompt="1"/>
          </p:nvPr>
        </p:nvSpPr>
        <p:spPr>
          <a:xfrm>
            <a:off x="839788" y="1681163"/>
            <a:ext cx="5157787" cy="823912"/>
          </a:xfrm>
        </p:spPr>
        <p:txBody>
          <a:bodyPr anchor="b">
            <a:norm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C371971-1F23-0BD6-8EA1-634B0E7701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45BAD9-C731-735E-6547-93BC0478AF5D}"/>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274797E-5DF6-E439-2381-4EB96A55B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F3BCE8-7DF1-585A-FF9B-191C6267441B}"/>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8" name="Footer Placeholder 7">
            <a:extLst>
              <a:ext uri="{FF2B5EF4-FFF2-40B4-BE49-F238E27FC236}">
                <a16:creationId xmlns:a16="http://schemas.microsoft.com/office/drawing/2014/main" id="{F168F5C3-854F-7427-9512-39710060FF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E6DA95C-E408-4199-8872-6F5545AF0F1E}"/>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4161434060"/>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0A39-6A3F-B57F-1198-CDE2895BB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32991-96E8-A8D8-E88D-A45E76319B80}"/>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4" name="Footer Placeholder 3">
            <a:extLst>
              <a:ext uri="{FF2B5EF4-FFF2-40B4-BE49-F238E27FC236}">
                <a16:creationId xmlns:a16="http://schemas.microsoft.com/office/drawing/2014/main" id="{40306D2E-6676-6341-6807-4F0BB6BCAC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176258-3086-5273-BD05-D1F6F451930C}"/>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5288372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0BA59-5983-E3C6-B34D-EB10123509CF}"/>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3" name="Footer Placeholder 2">
            <a:extLst>
              <a:ext uri="{FF2B5EF4-FFF2-40B4-BE49-F238E27FC236}">
                <a16:creationId xmlns:a16="http://schemas.microsoft.com/office/drawing/2014/main" id="{0237A1E0-A62D-8464-64DB-1D0D8BBD9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DCD8EC-724E-3E78-6F0E-BCCBF66F9885}"/>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411090925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8F5E-63E8-1894-84AF-A2289B971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141C1C-A8E4-0281-5528-BA326CE04E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6BD76-2CCF-7197-36CD-BCA44DF20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8824D-F584-397D-37B8-636BD43CB859}"/>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6" name="Footer Placeholder 5">
            <a:extLst>
              <a:ext uri="{FF2B5EF4-FFF2-40B4-BE49-F238E27FC236}">
                <a16:creationId xmlns:a16="http://schemas.microsoft.com/office/drawing/2014/main" id="{BEBB860A-CA9E-CE2D-023E-1A1493C49B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5D04C7-C127-B252-3ED0-8DB7970FB239}"/>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254121428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EC95-BE4A-74A8-2A74-B18946437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9EE3E-8362-FC61-87D3-78CF781B4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9833900-9E8B-168A-2385-3CF119A2D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67229-1F5D-402D-2DB4-97CB7E409025}"/>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6" name="Footer Placeholder 5">
            <a:extLst>
              <a:ext uri="{FF2B5EF4-FFF2-40B4-BE49-F238E27FC236}">
                <a16:creationId xmlns:a16="http://schemas.microsoft.com/office/drawing/2014/main" id="{6F0A3DDE-6B79-8C04-4CD3-E7BE7FCEDA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70899C-C5C3-5CAD-E76F-C27B0CB89885}"/>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179850863"/>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F807-9774-F6A5-E434-1A5DA7B39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924EE3-E265-2B10-BAB6-D223BDB05F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F7C22-1A58-4817-AA82-EF8A99013C16}"/>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5" name="Footer Placeholder 4">
            <a:extLst>
              <a:ext uri="{FF2B5EF4-FFF2-40B4-BE49-F238E27FC236}">
                <a16:creationId xmlns:a16="http://schemas.microsoft.com/office/drawing/2014/main" id="{C708578B-8F52-4974-70E5-2604D8081F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EA8459-E05A-E609-55FF-BBE149291065}"/>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79629486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5E9F0-0262-1DC0-964A-58E4243FF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32A0B0-0F97-D7E2-C3A6-D82920A0C2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F02EB-FB44-50FA-EA82-E357D4CF988C}"/>
              </a:ext>
            </a:extLst>
          </p:cNvPr>
          <p:cNvSpPr>
            <a:spLocks noGrp="1"/>
          </p:cNvSpPr>
          <p:nvPr>
            <p:ph type="dt" sz="half" idx="10"/>
          </p:nvPr>
        </p:nvSpPr>
        <p:spPr>
          <a:xfrm>
            <a:off x="838200" y="6356350"/>
            <a:ext cx="2743200" cy="365125"/>
          </a:xfrm>
          <a:prstGeom prst="rect">
            <a:avLst/>
          </a:prstGeom>
        </p:spPr>
        <p:txBody>
          <a:bodyPr/>
          <a:lstStyle/>
          <a:p>
            <a:fld id="{CA089A28-9BC8-AD4C-87D2-ED8E002B2BF5}" type="datetimeFigureOut">
              <a:rPr lang="en-US" smtClean="0"/>
              <a:t>3/14/2024</a:t>
            </a:fld>
            <a:endParaRPr lang="en-US"/>
          </a:p>
        </p:txBody>
      </p:sp>
      <p:sp>
        <p:nvSpPr>
          <p:cNvPr id="5" name="Footer Placeholder 4">
            <a:extLst>
              <a:ext uri="{FF2B5EF4-FFF2-40B4-BE49-F238E27FC236}">
                <a16:creationId xmlns:a16="http://schemas.microsoft.com/office/drawing/2014/main" id="{18B697E9-F5F8-B710-732D-D75AB8153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1F4575-E26E-B94E-37E7-E407C91E6C0A}"/>
              </a:ext>
            </a:extLst>
          </p:cNvPr>
          <p:cNvSpPr>
            <a:spLocks noGrp="1"/>
          </p:cNvSpPr>
          <p:nvPr>
            <p:ph type="sldNum" sz="quarter" idx="12"/>
          </p:nvPr>
        </p:nvSpPr>
        <p:spPr>
          <a:xfrm>
            <a:off x="8610600" y="6356350"/>
            <a:ext cx="2743200" cy="365125"/>
          </a:xfrm>
          <a:prstGeom prst="rect">
            <a:avLst/>
          </a:prstGeom>
        </p:spPr>
        <p:txBody>
          <a:bodyPr/>
          <a:lstStyle/>
          <a:p>
            <a:fld id="{B88FCC29-99F2-2340-9F69-53C07C71B414}" type="slidenum">
              <a:rPr lang="en-US" smtClean="0"/>
              <a:t>‹#›</a:t>
            </a:fld>
            <a:endParaRPr lang="en-US"/>
          </a:p>
        </p:txBody>
      </p:sp>
    </p:spTree>
    <p:extLst>
      <p:ext uri="{BB962C8B-B14F-4D97-AF65-F5344CB8AC3E}">
        <p14:creationId xmlns:p14="http://schemas.microsoft.com/office/powerpoint/2010/main" val="262961144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Large Content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3175F-8184-4EB4-AD06-5A11C85DFC5D}"/>
              </a:ext>
            </a:extLst>
          </p:cNvPr>
          <p:cNvSpPr>
            <a:spLocks noGrp="1"/>
          </p:cNvSpPr>
          <p:nvPr>
            <p:ph sz="quarter" idx="10"/>
          </p:nvPr>
        </p:nvSpPr>
        <p:spPr>
          <a:xfrm>
            <a:off x="300038" y="249238"/>
            <a:ext cx="11603037" cy="577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4122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Gallery 3 Wide">
    <p:spTree>
      <p:nvGrpSpPr>
        <p:cNvPr id="1" name=""/>
        <p:cNvGrpSpPr/>
        <p:nvPr/>
      </p:nvGrpSpPr>
      <p:grpSpPr>
        <a:xfrm>
          <a:off x="0" y="0"/>
          <a:ext cx="0" cy="0"/>
          <a:chOff x="0" y="0"/>
          <a:chExt cx="0" cy="0"/>
        </a:xfrm>
      </p:grpSpPr>
      <p:sp>
        <p:nvSpPr>
          <p:cNvPr id="2" name="Title 1"/>
          <p:cNvSpPr>
            <a:spLocks noGrp="1"/>
          </p:cNvSpPr>
          <p:nvPr>
            <p:ph type="title"/>
          </p:nvPr>
        </p:nvSpPr>
        <p:spPr>
          <a:xfrm>
            <a:off x="1137477" y="1081957"/>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6085840" y="0"/>
            <a:ext cx="6106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3639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9" grpId="0" animBg="1"/>
      <p:bldP spid="9" grpId="1"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Phon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BCF96FE-8515-DE46-BDEC-64F8185D3005}"/>
              </a:ext>
            </a:extLst>
          </p:cNvPr>
          <p:cNvGrpSpPr/>
          <p:nvPr/>
        </p:nvGrpSpPr>
        <p:grpSpPr>
          <a:xfrm>
            <a:off x="4675416" y="-2068118"/>
            <a:ext cx="6506105" cy="11121547"/>
            <a:chOff x="4675416" y="-2068118"/>
            <a:chExt cx="6506105" cy="11121547"/>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75416" y="-2068118"/>
              <a:ext cx="6506105" cy="11121547"/>
            </a:xfrm>
            <a:prstGeom prst="rect">
              <a:avLst/>
            </a:prstGeom>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091" y="623455"/>
              <a:ext cx="2388867" cy="4870248"/>
            </a:xfrm>
            <a:prstGeom prst="rect">
              <a:avLst/>
            </a:prstGeom>
            <a:effectLst/>
          </p:spPr>
        </p:pic>
      </p:grpSp>
      <p:sp>
        <p:nvSpPr>
          <p:cNvPr id="2" name="Title 1">
            <a:extLst>
              <a:ext uri="{FF2B5EF4-FFF2-40B4-BE49-F238E27FC236}">
                <a16:creationId xmlns:a16="http://schemas.microsoft.com/office/drawing/2014/main" id="{479A993D-2290-0249-9D4F-83C7F4A0CD60}"/>
              </a:ext>
            </a:extLst>
          </p:cNvPr>
          <p:cNvSpPr>
            <a:spLocks noGrp="1"/>
          </p:cNvSpPr>
          <p:nvPr>
            <p:ph type="title"/>
          </p:nvPr>
        </p:nvSpPr>
        <p:spPr>
          <a:xfrm>
            <a:off x="1010479" y="946702"/>
            <a:ext cx="5082504" cy="1249845"/>
          </a:xfrm>
        </p:spPr>
        <p:txBody>
          <a:bodyPr/>
          <a:lstStyle/>
          <a:p>
            <a:r>
              <a:rPr lang="en-US"/>
              <a:t>Click to edit Master title style</a:t>
            </a:r>
            <a:endParaRPr lang="en-US" dirty="0"/>
          </a:p>
        </p:txBody>
      </p:sp>
      <p:sp>
        <p:nvSpPr>
          <p:cNvPr id="7" name="Picture Placeholder 8">
            <a:extLst>
              <a:ext uri="{FF2B5EF4-FFF2-40B4-BE49-F238E27FC236}">
                <a16:creationId xmlns:a16="http://schemas.microsoft.com/office/drawing/2014/main" id="{A55251FD-5E23-C64A-B6BF-363058C4972C}"/>
              </a:ext>
            </a:extLst>
          </p:cNvPr>
          <p:cNvSpPr>
            <a:spLocks noGrp="1"/>
          </p:cNvSpPr>
          <p:nvPr>
            <p:ph type="pic" sz="quarter" idx="29"/>
          </p:nvPr>
        </p:nvSpPr>
        <p:spPr>
          <a:xfrm>
            <a:off x="6898650" y="1222217"/>
            <a:ext cx="2109548" cy="371192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33084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7"/>
                                        </p:tgtEl>
                                      </p:cBhvr>
                                      <p:by x="105000" y="105000"/>
                                    </p:animScale>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hf hdr="0" ftr="0" dt="0"/>
  <p:extLst>
    <p:ext uri="{DCECCB84-F9BA-43D5-87BE-67443E8EF086}">
      <p15:sldGuideLst xmlns:p15="http://schemas.microsoft.com/office/powerpoint/2012/main">
        <p15:guide id="6" pos="3840">
          <p15:clr>
            <a:srgbClr val="FBAE40"/>
          </p15:clr>
        </p15:guide>
        <p15:guide id="8" pos="65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Gallery 4">
    <p:spTree>
      <p:nvGrpSpPr>
        <p:cNvPr id="1" name=""/>
        <p:cNvGrpSpPr/>
        <p:nvPr/>
      </p:nvGrpSpPr>
      <p:grpSpPr>
        <a:xfrm>
          <a:off x="0" y="0"/>
          <a:ext cx="0" cy="0"/>
          <a:chOff x="0" y="0"/>
          <a:chExt cx="0" cy="0"/>
        </a:xfrm>
      </p:grpSpPr>
      <p:sp>
        <p:nvSpPr>
          <p:cNvPr id="2" name="Title 1"/>
          <p:cNvSpPr>
            <a:spLocks noGrp="1"/>
          </p:cNvSpPr>
          <p:nvPr>
            <p:ph type="title"/>
          </p:nvPr>
        </p:nvSpPr>
        <p:spPr>
          <a:xfrm>
            <a:off x="1012826" y="946702"/>
            <a:ext cx="9990710" cy="1249845"/>
          </a:xfrm>
        </p:spPr>
        <p:txBody>
          <a:bodyPr/>
          <a:lstStyle/>
          <a:p>
            <a:r>
              <a:rPr lang="en-US"/>
              <a:t>Click to edit Master title style</a:t>
            </a:r>
            <a:endParaRPr lang="en-US" dirty="0"/>
          </a:p>
        </p:txBody>
      </p:sp>
      <p:sp>
        <p:nvSpPr>
          <p:cNvPr id="4" name="Picture Placeholder 8"/>
          <p:cNvSpPr>
            <a:spLocks noGrp="1"/>
          </p:cNvSpPr>
          <p:nvPr>
            <p:ph type="pic" sz="quarter" idx="14"/>
          </p:nvPr>
        </p:nvSpPr>
        <p:spPr>
          <a:xfrm>
            <a:off x="3261360" y="2286000"/>
            <a:ext cx="2032000" cy="286512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5" name="Picture Placeholder 8"/>
          <p:cNvSpPr>
            <a:spLocks noGrp="1"/>
          </p:cNvSpPr>
          <p:nvPr>
            <p:ph type="pic" sz="quarter" idx="13"/>
          </p:nvPr>
        </p:nvSpPr>
        <p:spPr>
          <a:xfrm>
            <a:off x="550989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6" name="Picture Placeholder 8"/>
          <p:cNvSpPr>
            <a:spLocks noGrp="1"/>
          </p:cNvSpPr>
          <p:nvPr>
            <p:ph type="pic" sz="quarter" idx="15"/>
          </p:nvPr>
        </p:nvSpPr>
        <p:spPr>
          <a:xfrm>
            <a:off x="7758430"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Picture Placeholder 8"/>
          <p:cNvSpPr>
            <a:spLocks noGrp="1"/>
          </p:cNvSpPr>
          <p:nvPr>
            <p:ph type="pic" sz="quarter" idx="18"/>
          </p:nvPr>
        </p:nvSpPr>
        <p:spPr>
          <a:xfrm>
            <a:off x="101282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77935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6"/>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9" grpId="0" animBg="1"/>
      <p:bldP spid="9" grpId="1"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Gallery 1 Tall">
    <p:spTree>
      <p:nvGrpSpPr>
        <p:cNvPr id="1" name=""/>
        <p:cNvGrpSpPr/>
        <p:nvPr/>
      </p:nvGrpSpPr>
      <p:grpSpPr>
        <a:xfrm>
          <a:off x="0" y="0"/>
          <a:ext cx="0" cy="0"/>
          <a:chOff x="0" y="0"/>
          <a:chExt cx="0" cy="0"/>
        </a:xfrm>
      </p:grpSpPr>
      <p:sp>
        <p:nvSpPr>
          <p:cNvPr id="2" name="Title 1"/>
          <p:cNvSpPr>
            <a:spLocks noGrp="1"/>
          </p:cNvSpPr>
          <p:nvPr>
            <p:ph type="title"/>
          </p:nvPr>
        </p:nvSpPr>
        <p:spPr>
          <a:xfrm>
            <a:off x="2028824" y="946702"/>
            <a:ext cx="4057015" cy="1249845"/>
          </a:xfrm>
        </p:spPr>
        <p:txBody>
          <a:bodyPr/>
          <a:lstStyle/>
          <a:p>
            <a:r>
              <a:rPr lang="en-US"/>
              <a:t>Click to edit Master title style</a:t>
            </a:r>
          </a:p>
        </p:txBody>
      </p:sp>
      <p:sp>
        <p:nvSpPr>
          <p:cNvPr id="7" name="Picture Placeholder 8"/>
          <p:cNvSpPr>
            <a:spLocks noGrp="1"/>
          </p:cNvSpPr>
          <p:nvPr>
            <p:ph type="pic" sz="quarter" idx="15"/>
          </p:nvPr>
        </p:nvSpPr>
        <p:spPr>
          <a:xfrm>
            <a:off x="6085840" y="-30480"/>
            <a:ext cx="304800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8" name="Rectangle 7"/>
          <p:cNvSpPr/>
          <p:nvPr/>
        </p:nvSpPr>
        <p:spPr>
          <a:xfrm>
            <a:off x="9133840" y="-30480"/>
            <a:ext cx="3058160" cy="688848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638265D-E856-2210-F421-3FD092278C1E}"/>
              </a:ext>
            </a:extLst>
          </p:cNvPr>
          <p:cNvSpPr/>
          <p:nvPr userDrawn="1"/>
        </p:nvSpPr>
        <p:spPr>
          <a:xfrm>
            <a:off x="9133840" y="-30480"/>
            <a:ext cx="3058160" cy="68884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61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7"/>
                                        </p:tgtEl>
                                      </p:cBhvr>
                                      <p:by x="105000" y="105000"/>
                                    </p:animScale>
                                  </p:childTnLst>
                                </p:cTn>
                              </p:par>
                              <p:par>
                                <p:cTn id="10" presetID="2" presetClass="entr" presetSubtype="2" decel="5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5000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1+#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12862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hapter With Image">
    <p:spTree>
      <p:nvGrpSpPr>
        <p:cNvPr id="1" name=""/>
        <p:cNvGrpSpPr/>
        <p:nvPr/>
      </p:nvGrpSpPr>
      <p:grpSpPr>
        <a:xfrm>
          <a:off x="0" y="0"/>
          <a:ext cx="0" cy="0"/>
          <a:chOff x="0" y="0"/>
          <a:chExt cx="0" cy="0"/>
        </a:xfrm>
      </p:grpSpPr>
      <p:sp>
        <p:nvSpPr>
          <p:cNvPr id="2" name="Title 1"/>
          <p:cNvSpPr>
            <a:spLocks noGrp="1"/>
          </p:cNvSpPr>
          <p:nvPr>
            <p:ph type="title"/>
          </p:nvPr>
        </p:nvSpPr>
        <p:spPr>
          <a:xfrm>
            <a:off x="7109420" y="946702"/>
            <a:ext cx="4066580" cy="1249845"/>
          </a:xfrm>
        </p:spPr>
        <p:txBody>
          <a:bodyPr/>
          <a:lstStyle/>
          <a:p>
            <a:r>
              <a:rPr lang="en-US"/>
              <a:t>Click to edit Master title style</a:t>
            </a:r>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39474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Chapter">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016000" y="0"/>
            <a:ext cx="4064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53626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Image">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016000" y="0"/>
            <a:ext cx="1117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3152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Profile">
    <p:spTree>
      <p:nvGrpSpPr>
        <p:cNvPr id="1" name=""/>
        <p:cNvGrpSpPr/>
        <p:nvPr/>
      </p:nvGrpSpPr>
      <p:grpSpPr>
        <a:xfrm>
          <a:off x="0" y="0"/>
          <a:ext cx="0" cy="0"/>
          <a:chOff x="0" y="0"/>
          <a:chExt cx="0" cy="0"/>
        </a:xfrm>
      </p:grpSpPr>
      <p:sp>
        <p:nvSpPr>
          <p:cNvPr id="7" name="Picture Placeholder 8"/>
          <p:cNvSpPr>
            <a:spLocks noGrp="1"/>
          </p:cNvSpPr>
          <p:nvPr>
            <p:ph type="pic" sz="quarter" idx="15"/>
          </p:nvPr>
        </p:nvSpPr>
        <p:spPr>
          <a:xfrm>
            <a:off x="2030852" y="1152057"/>
            <a:ext cx="1800000" cy="1800000"/>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26242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900"/>
                                  </p:stCondLst>
                                  <p:childTnLst>
                                    <p:animScale>
                                      <p:cBhvr>
                                        <p:cTn id="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Index Card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8"/>
          <p:cNvSpPr>
            <a:spLocks noGrp="1"/>
          </p:cNvSpPr>
          <p:nvPr>
            <p:ph type="pic" sz="quarter" idx="14"/>
          </p:nvPr>
        </p:nvSpPr>
        <p:spPr>
          <a:xfrm>
            <a:off x="1016000" y="4572000"/>
            <a:ext cx="1117600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06838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hapter Ima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60317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Chapter Image Left">
    <p:spTree>
      <p:nvGrpSpPr>
        <p:cNvPr id="1" name=""/>
        <p:cNvGrpSpPr/>
        <p:nvPr/>
      </p:nvGrpSpPr>
      <p:grpSpPr>
        <a:xfrm>
          <a:off x="0" y="0"/>
          <a:ext cx="0" cy="0"/>
          <a:chOff x="0" y="0"/>
          <a:chExt cx="0" cy="0"/>
        </a:xfrm>
      </p:grpSpPr>
      <p:sp>
        <p:nvSpPr>
          <p:cNvPr id="2" name="Title 1"/>
          <p:cNvSpPr>
            <a:spLocks noGrp="1"/>
          </p:cNvSpPr>
          <p:nvPr>
            <p:ph type="title"/>
          </p:nvPr>
        </p:nvSpPr>
        <p:spPr>
          <a:xfrm>
            <a:off x="7101840" y="946702"/>
            <a:ext cx="4079681" cy="1249845"/>
          </a:xfrm>
        </p:spPr>
        <p:txBody>
          <a:bodyPr/>
          <a:lstStyle/>
          <a:p>
            <a:r>
              <a:rPr lang="en-US"/>
              <a:t>Click to edit Master title style</a:t>
            </a:r>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02015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Title">
    <p:spTree>
      <p:nvGrpSpPr>
        <p:cNvPr id="1" name=""/>
        <p:cNvGrpSpPr/>
        <p:nvPr/>
      </p:nvGrpSpPr>
      <p:grpSpPr>
        <a:xfrm>
          <a:off x="0" y="0"/>
          <a:ext cx="0" cy="0"/>
          <a:chOff x="0" y="0"/>
          <a:chExt cx="0" cy="0"/>
        </a:xfrm>
      </p:grpSpPr>
      <p:sp>
        <p:nvSpPr>
          <p:cNvPr id="2" name="Title 1"/>
          <p:cNvSpPr>
            <a:spLocks noGrp="1"/>
          </p:cNvSpPr>
          <p:nvPr>
            <p:ph type="title"/>
          </p:nvPr>
        </p:nvSpPr>
        <p:spPr>
          <a:xfrm>
            <a:off x="7101840" y="946702"/>
            <a:ext cx="4079681" cy="1249845"/>
          </a:xfrm>
        </p:spPr>
        <p:txBody>
          <a:bodyPr/>
          <a:lstStyle/>
          <a:p>
            <a:r>
              <a:rPr lang="en-US"/>
              <a:t>Click to edit Master title style</a:t>
            </a:r>
          </a:p>
        </p:txBody>
      </p:sp>
    </p:spTree>
    <p:extLst>
      <p:ext uri="{BB962C8B-B14F-4D97-AF65-F5344CB8AC3E}">
        <p14:creationId xmlns:p14="http://schemas.microsoft.com/office/powerpoint/2010/main" val="34308460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creensho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78125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Laptop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6744" y="-214052"/>
            <a:ext cx="10058400" cy="6030254"/>
          </a:xfrm>
          <a:prstGeom prst="rect">
            <a:avLst/>
          </a:prstGeom>
          <a:effectLst/>
        </p:spPr>
      </p:pic>
      <p:sp>
        <p:nvSpPr>
          <p:cNvPr id="2" name="Title 1">
            <a:extLst>
              <a:ext uri="{FF2B5EF4-FFF2-40B4-BE49-F238E27FC236}">
                <a16:creationId xmlns:a16="http://schemas.microsoft.com/office/drawing/2014/main" id="{337EAF9D-1F56-4246-9AD0-E719CB3D5EFA}"/>
              </a:ext>
            </a:extLst>
          </p:cNvPr>
          <p:cNvSpPr>
            <a:spLocks noGrp="1"/>
          </p:cNvSpPr>
          <p:nvPr>
            <p:ph type="title"/>
          </p:nvPr>
        </p:nvSpPr>
        <p:spPr>
          <a:xfrm>
            <a:off x="1103860" y="1306210"/>
            <a:ext cx="3819715" cy="1249845"/>
          </a:xfrm>
        </p:spPr>
        <p:txBody>
          <a:bodyPr/>
          <a:lstStyle/>
          <a:p>
            <a:r>
              <a:rPr lang="en-US"/>
              <a:t>Click to edit Master title style</a:t>
            </a:r>
            <a:endParaRPr lang="en-US" dirty="0"/>
          </a:p>
        </p:txBody>
      </p:sp>
      <p:sp>
        <p:nvSpPr>
          <p:cNvPr id="6" name="Picture Placeholder 8">
            <a:extLst>
              <a:ext uri="{FF2B5EF4-FFF2-40B4-BE49-F238E27FC236}">
                <a16:creationId xmlns:a16="http://schemas.microsoft.com/office/drawing/2014/main" id="{56E8CE5C-F9F3-434D-AC0B-6AB02A330690}"/>
              </a:ext>
            </a:extLst>
          </p:cNvPr>
          <p:cNvSpPr>
            <a:spLocks noGrp="1"/>
          </p:cNvSpPr>
          <p:nvPr>
            <p:ph type="pic" sz="quarter" idx="31"/>
          </p:nvPr>
        </p:nvSpPr>
        <p:spPr>
          <a:xfrm>
            <a:off x="5383642" y="240178"/>
            <a:ext cx="7696062" cy="482056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pic>
        <p:nvPicPr>
          <p:cNvPr id="3" name="Picture 2">
            <a:extLst>
              <a:ext uri="{FF2B5EF4-FFF2-40B4-BE49-F238E27FC236}">
                <a16:creationId xmlns:a16="http://schemas.microsoft.com/office/drawing/2014/main" id="{18995137-2040-41A8-E882-1E62D14AB5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575" y="356459"/>
            <a:ext cx="10058400" cy="6030254"/>
          </a:xfrm>
          <a:prstGeom prst="rect">
            <a:avLst/>
          </a:prstGeom>
          <a:effectLst/>
        </p:spPr>
      </p:pic>
    </p:spTree>
    <p:extLst>
      <p:ext uri="{BB962C8B-B14F-4D97-AF65-F5344CB8AC3E}">
        <p14:creationId xmlns:p14="http://schemas.microsoft.com/office/powerpoint/2010/main" val="1066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Laptop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51" y="1040770"/>
            <a:ext cx="8123989" cy="4870528"/>
          </a:xfrm>
          <a:prstGeom prst="rect">
            <a:avLst/>
          </a:prstGeom>
          <a:effectLst/>
        </p:spPr>
      </p:pic>
      <p:sp>
        <p:nvSpPr>
          <p:cNvPr id="6" name="Picture Placeholder 8">
            <a:extLst>
              <a:ext uri="{FF2B5EF4-FFF2-40B4-BE49-F238E27FC236}">
                <a16:creationId xmlns:a16="http://schemas.microsoft.com/office/drawing/2014/main" id="{56E8CE5C-F9F3-434D-AC0B-6AB02A330690}"/>
              </a:ext>
            </a:extLst>
          </p:cNvPr>
          <p:cNvSpPr>
            <a:spLocks noGrp="1"/>
          </p:cNvSpPr>
          <p:nvPr>
            <p:ph type="pic" sz="quarter" idx="31"/>
          </p:nvPr>
        </p:nvSpPr>
        <p:spPr>
          <a:xfrm>
            <a:off x="1321835" y="1423767"/>
            <a:ext cx="6188321" cy="38858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5" name="Title 1">
            <a:extLst>
              <a:ext uri="{FF2B5EF4-FFF2-40B4-BE49-F238E27FC236}">
                <a16:creationId xmlns:a16="http://schemas.microsoft.com/office/drawing/2014/main" id="{D7F3300C-44E9-4058-965F-940A9F91077E}"/>
              </a:ext>
            </a:extLst>
          </p:cNvPr>
          <p:cNvSpPr>
            <a:spLocks noGrp="1"/>
          </p:cNvSpPr>
          <p:nvPr>
            <p:ph type="title"/>
          </p:nvPr>
        </p:nvSpPr>
        <p:spPr>
          <a:xfrm>
            <a:off x="8300442" y="1425333"/>
            <a:ext cx="3110348" cy="1655964"/>
          </a:xfrm>
        </p:spPr>
        <p:txBody>
          <a:bodyPr/>
          <a:lstStyle/>
          <a:p>
            <a:r>
              <a:rPr lang="en-US"/>
              <a:t>Click to edit Master title style</a:t>
            </a:r>
            <a:endParaRPr lang="en-US" dirty="0"/>
          </a:p>
        </p:txBody>
      </p:sp>
    </p:spTree>
    <p:extLst>
      <p:ext uri="{BB962C8B-B14F-4D97-AF65-F5344CB8AC3E}">
        <p14:creationId xmlns:p14="http://schemas.microsoft.com/office/powerpoint/2010/main" val="174672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hf hdr="0" ftr="0" dt="0"/>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ablet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810809"/>
            <a:ext cx="4939393" cy="6858000"/>
          </a:xfrm>
          <a:prstGeom prst="rect">
            <a:avLst/>
          </a:prstGeom>
          <a:effectLst/>
        </p:spPr>
      </p:pic>
      <p:sp>
        <p:nvSpPr>
          <p:cNvPr id="2" name="Title 1">
            <a:extLst>
              <a:ext uri="{FF2B5EF4-FFF2-40B4-BE49-F238E27FC236}">
                <a16:creationId xmlns:a16="http://schemas.microsoft.com/office/drawing/2014/main" id="{3BE1A85A-9597-0B43-BE64-82414B4D2DEB}"/>
              </a:ext>
            </a:extLst>
          </p:cNvPr>
          <p:cNvSpPr>
            <a:spLocks noGrp="1"/>
          </p:cNvSpPr>
          <p:nvPr>
            <p:ph type="title"/>
          </p:nvPr>
        </p:nvSpPr>
        <p:spPr>
          <a:xfrm>
            <a:off x="2028825" y="946702"/>
            <a:ext cx="4067176" cy="1249845"/>
          </a:xfrm>
        </p:spPr>
        <p:txBody>
          <a:bodyPr/>
          <a:lstStyle/>
          <a:p>
            <a:r>
              <a:rPr lang="en-US"/>
              <a:t>Click to edit Master title style</a:t>
            </a:r>
            <a:endParaRPr lang="en-US" dirty="0"/>
          </a:p>
        </p:txBody>
      </p:sp>
      <p:sp>
        <p:nvSpPr>
          <p:cNvPr id="6" name="Picture Placeholder 8">
            <a:extLst>
              <a:ext uri="{FF2B5EF4-FFF2-40B4-BE49-F238E27FC236}">
                <a16:creationId xmlns:a16="http://schemas.microsoft.com/office/drawing/2014/main" id="{35526AF2-DD41-6D4F-BF29-E7C709CE1650}"/>
              </a:ext>
            </a:extLst>
          </p:cNvPr>
          <p:cNvSpPr>
            <a:spLocks noGrp="1"/>
          </p:cNvSpPr>
          <p:nvPr>
            <p:ph type="pic" sz="quarter" idx="31"/>
          </p:nvPr>
        </p:nvSpPr>
        <p:spPr>
          <a:xfrm>
            <a:off x="6572815" y="1602462"/>
            <a:ext cx="3974473" cy="52917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70368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300"/>
                                  </p:stCondLst>
                                  <p:childTnLst>
                                    <p:animScale>
                                      <p:cBhvr>
                                        <p:cTn id="9" dur="500" fill="hold"/>
                                        <p:tgtEl>
                                          <p:spTgt spid="6"/>
                                        </p:tgtEl>
                                      </p:cBhvr>
                                      <p:by x="105000" y="105000"/>
                                    </p:animScale>
                                  </p:childTnLst>
                                </p:cTn>
                              </p:par>
                              <p:par>
                                <p:cTn id="10" presetID="2" presetClass="entr" presetSubtype="4" decel="5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hf hdr="0" ftr="0" dt="0"/>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Title Image RIgh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 name="Title 1"/>
          <p:cNvSpPr>
            <a:spLocks noGrp="1"/>
          </p:cNvSpPr>
          <p:nvPr>
            <p:ph type="title"/>
          </p:nvPr>
        </p:nvSpPr>
        <p:spPr>
          <a:xfrm>
            <a:off x="1024971" y="2605294"/>
            <a:ext cx="10146612" cy="1647411"/>
          </a:xfrm>
          <a:effectLst>
            <a:outerShdw blurRad="762000" dist="381000" dir="5400000" algn="t" rotWithShape="0">
              <a:prstClr val="black">
                <a:alpha val="30000"/>
              </a:prstClr>
            </a:outerShdw>
          </a:effectLst>
        </p:spPr>
        <p:txBody>
          <a:bodyPr/>
          <a:lstStyle>
            <a:lvl1pPr algn="ctr">
              <a:defRPr sz="9600" b="1" i="0">
                <a:latin typeface="Montserrat Black" charset="0"/>
                <a:ea typeface="Montserrat Black" charset="0"/>
                <a:cs typeface="Montserrat Black" charset="0"/>
              </a:defRPr>
            </a:lvl1pPr>
          </a:lstStyle>
          <a:p>
            <a:r>
              <a:rPr lang="en-US"/>
              <a:t>Click to edit Master title style</a:t>
            </a:r>
            <a:endParaRPr lang="en-US" dirty="0"/>
          </a:p>
        </p:txBody>
      </p:sp>
    </p:spTree>
    <p:extLst>
      <p:ext uri="{BB962C8B-B14F-4D97-AF65-F5344CB8AC3E}">
        <p14:creationId xmlns:p14="http://schemas.microsoft.com/office/powerpoint/2010/main" val="236555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decel="50000" fill="hold" grpId="0" nodeType="withEffect">
                                  <p:stCondLst>
                                    <p:cond delay="0"/>
                                  </p:stCondLst>
                                  <p:childTnLst>
                                    <p:animScale>
                                      <p:cBhvr>
                                        <p:cTn id="10" dur="5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image" Target="../media/image8.pn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image" Target="../media/image7.jp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824" y="946702"/>
            <a:ext cx="9152697" cy="1249845"/>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2028824" y="2514600"/>
            <a:ext cx="9152698"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r>
              <a:rPr lang="en-US" dirty="0"/>
              <a:t>Write here subtitle</a:t>
            </a:r>
          </a:p>
          <a:p>
            <a:pPr lvl="2"/>
            <a:r>
              <a:rPr lang="en-US" dirty="0"/>
              <a:t>Write here text</a:t>
            </a:r>
          </a:p>
          <a:p>
            <a:pPr lvl="3"/>
            <a:r>
              <a:rPr lang="en-US" dirty="0"/>
              <a:t>Write here text</a:t>
            </a:r>
          </a:p>
          <a:p>
            <a:pPr lvl="4"/>
            <a:r>
              <a:rPr lang="en-US" dirty="0"/>
              <a:t>Write here text </a:t>
            </a:r>
          </a:p>
        </p:txBody>
      </p:sp>
      <p:sp>
        <p:nvSpPr>
          <p:cNvPr id="14" name="Rectangle 13"/>
          <p:cNvSpPr/>
          <p:nvPr/>
        </p:nvSpPr>
        <p:spPr>
          <a:xfrm>
            <a:off x="0" y="6291470"/>
            <a:ext cx="1003853" cy="56652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4"/>
          <p:cNvSpPr txBox="1">
            <a:spLocks/>
          </p:cNvSpPr>
          <p:nvPr/>
        </p:nvSpPr>
        <p:spPr>
          <a:xfrm>
            <a:off x="0"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2"/>
                </a:solidFill>
                <a:latin typeface="Open Sans SemiBold" charset="0"/>
                <a:ea typeface="Open Sans SemiBold" charset="0"/>
                <a:cs typeface="Open Sans SemiBold" charset="0"/>
              </a:rPr>
              <a:pPr algn="ctr"/>
              <a:t>‹#›</a:t>
            </a:fld>
            <a:endParaRPr lang="en-US" sz="800" b="1" i="0" dirty="0">
              <a:solidFill>
                <a:schemeClr val="tx2"/>
              </a:solidFill>
              <a:latin typeface="Open Sans SemiBold" charset="0"/>
              <a:ea typeface="Open Sans SemiBold" charset="0"/>
              <a:cs typeface="Open Sans SemiBold" charset="0"/>
            </a:endParaRPr>
          </a:p>
        </p:txBody>
      </p:sp>
      <p:pic>
        <p:nvPicPr>
          <p:cNvPr id="5" name="Picture 4">
            <a:extLst>
              <a:ext uri="{FF2B5EF4-FFF2-40B4-BE49-F238E27FC236}">
                <a16:creationId xmlns:a16="http://schemas.microsoft.com/office/drawing/2014/main" id="{09440E32-5920-456B-9096-520996B238BC}"/>
              </a:ext>
            </a:extLst>
          </p:cNvPr>
          <p:cNvPicPr>
            <a:picLocks noChangeAspect="1"/>
          </p:cNvPicPr>
          <p:nvPr/>
        </p:nvPicPr>
        <p:blipFill>
          <a:blip r:embed="rId34">
            <a:extLst>
              <a:ext uri="{28A0092B-C50C-407E-A947-70E740481C1C}">
                <a14:useLocalDpi xmlns:a14="http://schemas.microsoft.com/office/drawing/2010/main" val="0"/>
              </a:ext>
            </a:extLst>
          </a:blip>
          <a:srcRect/>
          <a:stretch/>
        </p:blipFill>
        <p:spPr>
          <a:xfrm>
            <a:off x="1135286" y="6395649"/>
            <a:ext cx="2755165" cy="358170"/>
          </a:xfrm>
          <a:prstGeom prst="rect">
            <a:avLst/>
          </a:prstGeom>
        </p:spPr>
      </p:pic>
      <p:sp>
        <p:nvSpPr>
          <p:cNvPr id="4" name="Rectangle 3">
            <a:extLst>
              <a:ext uri="{FF2B5EF4-FFF2-40B4-BE49-F238E27FC236}">
                <a16:creationId xmlns:a16="http://schemas.microsoft.com/office/drawing/2014/main" id="{7B9DB539-0B68-0C2B-D720-25F0CD53D6EB}"/>
              </a:ext>
            </a:extLst>
          </p:cNvPr>
          <p:cNvSpPr/>
          <p:nvPr userDrawn="1"/>
        </p:nvSpPr>
        <p:spPr>
          <a:xfrm>
            <a:off x="0" y="6291470"/>
            <a:ext cx="1003853" cy="566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4">
            <a:extLst>
              <a:ext uri="{FF2B5EF4-FFF2-40B4-BE49-F238E27FC236}">
                <a16:creationId xmlns:a16="http://schemas.microsoft.com/office/drawing/2014/main" id="{CA488FC3-F130-511E-CAE9-6628E553B9CA}"/>
              </a:ext>
            </a:extLst>
          </p:cNvPr>
          <p:cNvSpPr txBox="1">
            <a:spLocks/>
          </p:cNvSpPr>
          <p:nvPr userDrawn="1"/>
        </p:nvSpPr>
        <p:spPr>
          <a:xfrm>
            <a:off x="0"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2"/>
                </a:solidFill>
                <a:latin typeface="Open Sans SemiBold" charset="0"/>
                <a:ea typeface="Open Sans SemiBold" charset="0"/>
                <a:cs typeface="Open Sans SemiBold" charset="0"/>
              </a:rPr>
              <a:pPr algn="ctr"/>
              <a:t>‹#›</a:t>
            </a:fld>
            <a:endParaRPr lang="en-US" sz="800" b="1" i="0" dirty="0">
              <a:solidFill>
                <a:schemeClr val="tx2"/>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2907818283"/>
      </p:ext>
    </p:extLst>
  </p:cSld>
  <p:clrMap bg1="dk1" tx1="lt1" bg2="dk2"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 id="2147484121" r:id="rId23"/>
    <p:sldLayoutId id="2147484122" r:id="rId24"/>
    <p:sldLayoutId id="2147484123" r:id="rId25"/>
    <p:sldLayoutId id="2147484124" r:id="rId26"/>
    <p:sldLayoutId id="2147484125" r:id="rId27"/>
    <p:sldLayoutId id="2147484126" r:id="rId28"/>
    <p:sldLayoutId id="2147484127" r:id="rId29"/>
    <p:sldLayoutId id="2147484128" r:id="rId30"/>
    <p:sldLayoutId id="2147484129" r:id="rId31"/>
    <p:sldLayoutId id="2147484130" r:id="rId3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318" rtl="0" eaLnBrk="1" latinLnBrk="0" hangingPunct="1">
        <a:lnSpc>
          <a:spcPct val="80000"/>
        </a:lnSpc>
        <a:spcBef>
          <a:spcPct val="0"/>
        </a:spcBef>
        <a:buNone/>
        <a:defRPr sz="3600" b="1" i="0" kern="1200" spc="-100" baseline="0">
          <a:solidFill>
            <a:schemeClr val="tx1"/>
          </a:solidFill>
          <a:latin typeface="Montserrat" charset="0"/>
          <a:ea typeface="Montserrat" charset="0"/>
          <a:cs typeface="Montserrat"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53" orient="horz" pos="346" userDrawn="1">
          <p15:clr>
            <a:srgbClr val="F26B43"/>
          </p15:clr>
        </p15:guide>
        <p15:guide id="54" orient="horz" pos="3952" userDrawn="1">
          <p15:clr>
            <a:srgbClr val="F26B43"/>
          </p15:clr>
        </p15:guide>
        <p15:guide id="55" pos="642" userDrawn="1">
          <p15:clr>
            <a:srgbClr val="F26B43"/>
          </p15:clr>
        </p15:guide>
        <p15:guide id="56" pos="7038" userDrawn="1">
          <p15:clr>
            <a:srgbClr val="F26B43"/>
          </p15:clr>
        </p15:guide>
        <p15:guide id="57" pos="1277" userDrawn="1">
          <p15:clr>
            <a:srgbClr val="F26B43"/>
          </p15:clr>
        </p15:guide>
        <p15:guide id="58" orient="horz" pos="709" userDrawn="1">
          <p15:clr>
            <a:srgbClr val="F26B43"/>
          </p15:clr>
        </p15:guide>
        <p15:guide id="59" pos="191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D99E4-D602-8B75-90E2-520E705AB4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3B51C47-4E6D-F88D-73DC-2AE7E3371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97DFDB-42D5-F584-AC80-6B6EB99D2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3/14/2024</a:t>
            </a:fld>
            <a:endParaRPr lang="en-US"/>
          </a:p>
        </p:txBody>
      </p:sp>
      <p:sp>
        <p:nvSpPr>
          <p:cNvPr id="5" name="Footer Placeholder 4">
            <a:extLst>
              <a:ext uri="{FF2B5EF4-FFF2-40B4-BE49-F238E27FC236}">
                <a16:creationId xmlns:a16="http://schemas.microsoft.com/office/drawing/2014/main" id="{CEBB337F-44F5-8F99-0AD8-26201D6AE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23337F-68EC-CD7A-D29C-DD760DF6B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7" name="Rectangle 6">
            <a:extLst>
              <a:ext uri="{FF2B5EF4-FFF2-40B4-BE49-F238E27FC236}">
                <a16:creationId xmlns:a16="http://schemas.microsoft.com/office/drawing/2014/main" id="{69762A6C-FBD0-F136-34E1-8F883B7D1073}"/>
              </a:ext>
            </a:extLst>
          </p:cNvPr>
          <p:cNvSpPr/>
          <p:nvPr/>
        </p:nvSpPr>
        <p:spPr>
          <a:xfrm>
            <a:off x="0" y="6291470"/>
            <a:ext cx="1003853" cy="566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Slide Number Placeholder 24">
            <a:extLst>
              <a:ext uri="{FF2B5EF4-FFF2-40B4-BE49-F238E27FC236}">
                <a16:creationId xmlns:a16="http://schemas.microsoft.com/office/drawing/2014/main" id="{ED11B850-D21C-6111-02F2-D9F3431ED50F}"/>
              </a:ext>
            </a:extLst>
          </p:cNvPr>
          <p:cNvSpPr txBox="1">
            <a:spLocks/>
          </p:cNvSpPr>
          <p:nvPr/>
        </p:nvSpPr>
        <p:spPr>
          <a:xfrm>
            <a:off x="0"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2"/>
                </a:solidFill>
                <a:latin typeface="Open Sans Semibold" charset="0"/>
                <a:ea typeface="Open Sans Semibold" charset="0"/>
                <a:cs typeface="Open Sans Semibold" charset="0"/>
              </a:rPr>
              <a:pPr algn="ctr"/>
              <a:t>‹#›</a:t>
            </a:fld>
            <a:endParaRPr lang="en-US" sz="800" b="1" i="0" dirty="0">
              <a:solidFill>
                <a:schemeClr val="tx2"/>
              </a:solidFill>
              <a:latin typeface="Open Sans Semibold" charset="0"/>
              <a:ea typeface="Open Sans Semibold" charset="0"/>
              <a:cs typeface="Open Sans Semibold" charset="0"/>
            </a:endParaRPr>
          </a:p>
        </p:txBody>
      </p:sp>
      <p:sp>
        <p:nvSpPr>
          <p:cNvPr id="10" name="Rectangle 9">
            <a:extLst>
              <a:ext uri="{FF2B5EF4-FFF2-40B4-BE49-F238E27FC236}">
                <a16:creationId xmlns:a16="http://schemas.microsoft.com/office/drawing/2014/main" id="{7053A9DB-A2A8-5F1D-ABD3-A222A15A909F}"/>
              </a:ext>
            </a:extLst>
          </p:cNvPr>
          <p:cNvSpPr/>
          <p:nvPr userDrawn="1"/>
        </p:nvSpPr>
        <p:spPr>
          <a:xfrm>
            <a:off x="0" y="6291470"/>
            <a:ext cx="1003853" cy="566529"/>
          </a:xfrm>
          <a:prstGeom prst="rect">
            <a:avLst/>
          </a:prstGeom>
          <a:solidFill>
            <a:srgbClr val="FD77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4">
            <a:extLst>
              <a:ext uri="{FF2B5EF4-FFF2-40B4-BE49-F238E27FC236}">
                <a16:creationId xmlns:a16="http://schemas.microsoft.com/office/drawing/2014/main" id="{D10BAF04-F5F9-C62F-DF46-CA2180937B24}"/>
              </a:ext>
            </a:extLst>
          </p:cNvPr>
          <p:cNvSpPr txBox="1">
            <a:spLocks/>
          </p:cNvSpPr>
          <p:nvPr userDrawn="1"/>
        </p:nvSpPr>
        <p:spPr>
          <a:xfrm>
            <a:off x="0"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2"/>
                </a:solidFill>
                <a:latin typeface="Open Sans SemiBold" charset="0"/>
                <a:ea typeface="Open Sans SemiBold" charset="0"/>
                <a:cs typeface="Open Sans SemiBold" charset="0"/>
              </a:rPr>
              <a:pPr algn="ctr"/>
              <a:t>‹#›</a:t>
            </a:fld>
            <a:endParaRPr lang="en-US" sz="800" b="1" i="0" dirty="0">
              <a:solidFill>
                <a:schemeClr val="tx2"/>
              </a:solidFill>
              <a:latin typeface="Open Sans SemiBold" charset="0"/>
              <a:ea typeface="Open Sans SemiBold" charset="0"/>
              <a:cs typeface="Open Sans SemiBold" charset="0"/>
            </a:endParaRPr>
          </a:p>
        </p:txBody>
      </p:sp>
      <p:pic>
        <p:nvPicPr>
          <p:cNvPr id="13" name="Picture 12" descr="A black background with white text&#10;&#10;Description automatically generated">
            <a:extLst>
              <a:ext uri="{FF2B5EF4-FFF2-40B4-BE49-F238E27FC236}">
                <a16:creationId xmlns:a16="http://schemas.microsoft.com/office/drawing/2014/main" id="{6EEF03F8-E42D-00C7-B1F5-182868F183FA}"/>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9790974" y="97053"/>
            <a:ext cx="2281881" cy="883849"/>
          </a:xfrm>
          <a:prstGeom prst="rect">
            <a:avLst/>
          </a:prstGeom>
        </p:spPr>
      </p:pic>
    </p:spTree>
    <p:extLst>
      <p:ext uri="{BB962C8B-B14F-4D97-AF65-F5344CB8AC3E}">
        <p14:creationId xmlns:p14="http://schemas.microsoft.com/office/powerpoint/2010/main" val="1978576967"/>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 id="2147484148" r:id="rId17"/>
    <p:sldLayoutId id="2147484149" r:id="rId18"/>
    <p:sldLayoutId id="2147484150" r:id="rId19"/>
    <p:sldLayoutId id="2147484151" r:id="rId20"/>
    <p:sldLayoutId id="2147484152" r:id="rId21"/>
    <p:sldLayoutId id="2147484153" r:id="rId22"/>
    <p:sldLayoutId id="2147484154" r:id="rId23"/>
    <p:sldLayoutId id="2147484155" r:id="rId24"/>
    <p:sldLayoutId id="2147484156" r:id="rId25"/>
    <p:sldLayoutId id="2147484157" r:id="rId26"/>
    <p:sldLayoutId id="2147484158" r:id="rId27"/>
    <p:sldLayoutId id="2147484159" r:id="rId28"/>
    <p:sldLayoutId id="2147484160" r:id="rId29"/>
    <p:sldLayoutId id="2147484161" r:id="rId3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346" userDrawn="1">
          <p15:clr>
            <a:srgbClr val="F26B43"/>
          </p15:clr>
        </p15:guide>
        <p15:guide id="9" orient="horz" pos="3952" userDrawn="1">
          <p15:clr>
            <a:srgbClr val="F26B43"/>
          </p15:clr>
        </p15:guide>
        <p15:guide id="10" pos="642" userDrawn="1">
          <p15:clr>
            <a:srgbClr val="F26B43"/>
          </p15:clr>
        </p15:guide>
        <p15:guide id="11" pos="7038" userDrawn="1">
          <p15:clr>
            <a:srgbClr val="F26B43"/>
          </p15:clr>
        </p15:guide>
        <p15:guide id="12" pos="1277" userDrawn="1">
          <p15:clr>
            <a:srgbClr val="F26B43"/>
          </p15:clr>
        </p15:guide>
        <p15:guide id="13" orient="horz" pos="709" userDrawn="1">
          <p15:clr>
            <a:srgbClr val="F26B43"/>
          </p15:clr>
        </p15:guide>
        <p15:guide id="14" pos="19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4.sv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23.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5.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5.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36620" y="2839762"/>
            <a:ext cx="9129220" cy="1142706"/>
            <a:chOff x="2036620" y="2839762"/>
            <a:chExt cx="9129220" cy="1142706"/>
          </a:xfrm>
        </p:grpSpPr>
        <p:sp>
          <p:nvSpPr>
            <p:cNvPr id="9" name="Rectangle 8"/>
            <p:cNvSpPr/>
            <p:nvPr/>
          </p:nvSpPr>
          <p:spPr>
            <a:xfrm>
              <a:off x="2036620" y="2839762"/>
              <a:ext cx="9129220" cy="1142706"/>
            </a:xfrm>
            <a:prstGeom prst="rect">
              <a:avLst/>
            </a:prstGeom>
            <a:solidFill>
              <a:schemeClr val="bg2"/>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4000" tIns="0" rtlCol="0" anchor="ctr"/>
            <a:lstStyle/>
            <a:p>
              <a:pPr>
                <a:lnSpc>
                  <a:spcPct val="130000"/>
                </a:lnSpc>
                <a:spcBef>
                  <a:spcPts val="1000"/>
                </a:spcBef>
              </a:pPr>
              <a:r>
                <a:rPr lang="en-US" sz="4000" b="1" dirty="0">
                  <a:solidFill>
                    <a:srgbClr val="333431"/>
                  </a:solidFill>
                </a:rPr>
                <a:t>Live Polling</a:t>
              </a:r>
            </a:p>
          </p:txBody>
        </p:sp>
        <p:sp>
          <p:nvSpPr>
            <p:cNvPr id="10" name="Rectangle 9"/>
            <p:cNvSpPr/>
            <p:nvPr/>
          </p:nvSpPr>
          <p:spPr>
            <a:xfrm>
              <a:off x="2036622" y="2839762"/>
              <a:ext cx="68400" cy="1141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6972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6" presetClass="emph" presetSubtype="0" accel="50000" decel="50000" autoRev="1" fill="hold" nodeType="withEffect">
                                  <p:stCondLst>
                                    <p:cond delay="1000"/>
                                  </p:stCondLst>
                                  <p:childTnLst>
                                    <p:animScale>
                                      <p:cBhvr>
                                        <p:cTn id="9" dur="50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36620" y="2839762"/>
            <a:ext cx="9129220" cy="1142706"/>
            <a:chOff x="2036620" y="2839762"/>
            <a:chExt cx="9129220" cy="1142706"/>
          </a:xfrm>
        </p:grpSpPr>
        <p:sp>
          <p:nvSpPr>
            <p:cNvPr id="9" name="Rectangle 8"/>
            <p:cNvSpPr/>
            <p:nvPr/>
          </p:nvSpPr>
          <p:spPr>
            <a:xfrm>
              <a:off x="2036620" y="2839762"/>
              <a:ext cx="9129220" cy="1142706"/>
            </a:xfrm>
            <a:prstGeom prst="rect">
              <a:avLst/>
            </a:prstGeom>
            <a:solidFill>
              <a:schemeClr val="bg2"/>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4000" tIns="0" rIns="91440" bIns="45720" rtlCol="0" anchor="ctr"/>
            <a:lstStyle/>
            <a:p>
              <a:pPr>
                <a:lnSpc>
                  <a:spcPct val="130000"/>
                </a:lnSpc>
                <a:spcBef>
                  <a:spcPts val="1000"/>
                </a:spcBef>
              </a:pPr>
              <a:r>
                <a:rPr lang="en-US" sz="4000" b="1" dirty="0">
                  <a:solidFill>
                    <a:schemeClr val="tx1"/>
                  </a:solidFill>
                </a:rPr>
                <a:t>Setting up a Poll</a:t>
              </a:r>
            </a:p>
          </p:txBody>
        </p:sp>
        <p:sp>
          <p:nvSpPr>
            <p:cNvPr id="10" name="Rectangle 9"/>
            <p:cNvSpPr/>
            <p:nvPr/>
          </p:nvSpPr>
          <p:spPr>
            <a:xfrm>
              <a:off x="2036622" y="2839762"/>
              <a:ext cx="68400" cy="1141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77547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6" presetClass="emph" presetSubtype="0" accel="50000" decel="50000" autoRev="1" fill="hold" nodeType="withEffect">
                                  <p:stCondLst>
                                    <p:cond delay="1000"/>
                                  </p:stCondLst>
                                  <p:childTnLst>
                                    <p:animScale>
                                      <p:cBhvr>
                                        <p:cTn id="9" dur="50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5AC177CE-569E-2BB3-2772-9D3A9C1FF7D4}"/>
              </a:ext>
            </a:extLst>
          </p:cNvPr>
          <p:cNvSpPr/>
          <p:nvPr/>
        </p:nvSpPr>
        <p:spPr>
          <a:xfrm>
            <a:off x="2941339" y="2168615"/>
            <a:ext cx="708917" cy="308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6B71D6C-8A44-DD09-D0E2-4E62DAF3DA50}"/>
              </a:ext>
            </a:extLst>
          </p:cNvPr>
          <p:cNvSpPr/>
          <p:nvPr/>
        </p:nvSpPr>
        <p:spPr>
          <a:xfrm>
            <a:off x="5742023" y="2168615"/>
            <a:ext cx="708917" cy="308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312ED88-1399-A718-A4EE-9719A8F6FE9A}"/>
              </a:ext>
            </a:extLst>
          </p:cNvPr>
          <p:cNvSpPr/>
          <p:nvPr/>
        </p:nvSpPr>
        <p:spPr>
          <a:xfrm>
            <a:off x="8562760" y="2168615"/>
            <a:ext cx="708917" cy="308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817F52F-7223-AD3A-6761-3D208EEA7CB2}"/>
              </a:ext>
            </a:extLst>
          </p:cNvPr>
          <p:cNvSpPr txBox="1"/>
          <p:nvPr/>
        </p:nvSpPr>
        <p:spPr>
          <a:xfrm>
            <a:off x="1033379" y="5608721"/>
            <a:ext cx="1947779" cy="32912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Select Your Session</a:t>
            </a:r>
            <a:endParaRPr lang="en-US" sz="1400" b="1" dirty="0">
              <a:solidFill>
                <a:schemeClr val="bg1"/>
              </a:solidFill>
            </a:endParaRPr>
          </a:p>
        </p:txBody>
      </p:sp>
      <p:sp>
        <p:nvSpPr>
          <p:cNvPr id="17" name="TextBox 16">
            <a:extLst>
              <a:ext uri="{FF2B5EF4-FFF2-40B4-BE49-F238E27FC236}">
                <a16:creationId xmlns:a16="http://schemas.microsoft.com/office/drawing/2014/main" id="{A64B3199-910D-E20C-4EDE-DA7DBCEC7CA3}"/>
              </a:ext>
            </a:extLst>
          </p:cNvPr>
          <p:cNvSpPr txBox="1"/>
          <p:nvPr/>
        </p:nvSpPr>
        <p:spPr>
          <a:xfrm>
            <a:off x="4101431" y="5608721"/>
            <a:ext cx="1880936" cy="32912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Select Polling</a:t>
            </a:r>
            <a:endParaRPr lang="en-US" sz="1400" b="1" dirty="0">
              <a:solidFill>
                <a:schemeClr val="bg1"/>
              </a:solidFill>
            </a:endParaRPr>
          </a:p>
        </p:txBody>
      </p:sp>
      <p:sp>
        <p:nvSpPr>
          <p:cNvPr id="18" name="TextBox 17">
            <a:extLst>
              <a:ext uri="{FF2B5EF4-FFF2-40B4-BE49-F238E27FC236}">
                <a16:creationId xmlns:a16="http://schemas.microsoft.com/office/drawing/2014/main" id="{2BB3A7E2-E1F9-70E8-5321-71B57B9BE6E1}"/>
              </a:ext>
            </a:extLst>
          </p:cNvPr>
          <p:cNvSpPr txBox="1"/>
          <p:nvPr/>
        </p:nvSpPr>
        <p:spPr>
          <a:xfrm>
            <a:off x="7156115" y="5608721"/>
            <a:ext cx="985252" cy="32912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Sign In </a:t>
            </a:r>
            <a:endParaRPr lang="en-US" sz="1400" b="1" dirty="0">
              <a:solidFill>
                <a:schemeClr val="bg1"/>
              </a:solidFill>
            </a:endParaRPr>
          </a:p>
        </p:txBody>
      </p:sp>
      <p:sp>
        <p:nvSpPr>
          <p:cNvPr id="19" name="TextBox 18">
            <a:extLst>
              <a:ext uri="{FF2B5EF4-FFF2-40B4-BE49-F238E27FC236}">
                <a16:creationId xmlns:a16="http://schemas.microsoft.com/office/drawing/2014/main" id="{AB2BFF15-4812-BFD3-26B9-85B1B1689079}"/>
              </a:ext>
            </a:extLst>
          </p:cNvPr>
          <p:cNvSpPr txBox="1"/>
          <p:nvPr/>
        </p:nvSpPr>
        <p:spPr>
          <a:xfrm>
            <a:off x="9451760" y="5598678"/>
            <a:ext cx="3490951" cy="731923"/>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Enter Password: SF24Poll</a:t>
            </a:r>
            <a:endParaRPr lang="en-US" sz="1400" b="1" dirty="0">
              <a:ea typeface="Open Sans"/>
              <a:cs typeface="Open Sans"/>
            </a:endParaRPr>
          </a:p>
          <a:p>
            <a:pPr>
              <a:lnSpc>
                <a:spcPct val="130000"/>
              </a:lnSpc>
              <a:spcBef>
                <a:spcPts val="1000"/>
              </a:spcBef>
            </a:pPr>
            <a:endParaRPr lang="en-US" sz="1400" b="1" dirty="0">
              <a:ea typeface="Open Sans"/>
              <a:cs typeface="Open Sans"/>
            </a:endParaRPr>
          </a:p>
        </p:txBody>
      </p:sp>
      <p:pic>
        <p:nvPicPr>
          <p:cNvPr id="1026" name="Picture 2">
            <a:extLst>
              <a:ext uri="{FF2B5EF4-FFF2-40B4-BE49-F238E27FC236}">
                <a16:creationId xmlns:a16="http://schemas.microsoft.com/office/drawing/2014/main" id="{0534B2B9-C522-3CA4-FD8F-2134BF9F00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53408" y="920159"/>
            <a:ext cx="2162426" cy="467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6FE7403C-97F6-B149-0067-5396131718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756167" y="920159"/>
            <a:ext cx="2162426" cy="467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BC2AC6D8-34D2-C54D-6412-2B9EBA1D05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603671" y="995818"/>
            <a:ext cx="2127456" cy="460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71E37FE5-21AD-5601-A3F1-10A011D6F6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9539426" y="995817"/>
            <a:ext cx="2127456" cy="460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0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5AC177CE-569E-2BB3-2772-9D3A9C1FF7D4}"/>
              </a:ext>
            </a:extLst>
          </p:cNvPr>
          <p:cNvSpPr/>
          <p:nvPr/>
        </p:nvSpPr>
        <p:spPr>
          <a:xfrm>
            <a:off x="2941339" y="2168615"/>
            <a:ext cx="708917" cy="308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Arrow: Right 9">
            <a:extLst>
              <a:ext uri="{FF2B5EF4-FFF2-40B4-BE49-F238E27FC236}">
                <a16:creationId xmlns:a16="http://schemas.microsoft.com/office/drawing/2014/main" id="{B6B71D6C-8A44-DD09-D0E2-4E62DAF3DA50}"/>
              </a:ext>
            </a:extLst>
          </p:cNvPr>
          <p:cNvSpPr/>
          <p:nvPr/>
        </p:nvSpPr>
        <p:spPr>
          <a:xfrm>
            <a:off x="5742023" y="2168615"/>
            <a:ext cx="708917" cy="308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Arrow: Right 12">
            <a:extLst>
              <a:ext uri="{FF2B5EF4-FFF2-40B4-BE49-F238E27FC236}">
                <a16:creationId xmlns:a16="http://schemas.microsoft.com/office/drawing/2014/main" id="{E312ED88-1399-A718-A4EE-9719A8F6FE9A}"/>
              </a:ext>
            </a:extLst>
          </p:cNvPr>
          <p:cNvSpPr/>
          <p:nvPr/>
        </p:nvSpPr>
        <p:spPr>
          <a:xfrm>
            <a:off x="8562760" y="2168615"/>
            <a:ext cx="708917" cy="308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4817F52F-7223-AD3A-6761-3D208EEA7CB2}"/>
              </a:ext>
            </a:extLst>
          </p:cNvPr>
          <p:cNvSpPr txBox="1"/>
          <p:nvPr/>
        </p:nvSpPr>
        <p:spPr>
          <a:xfrm>
            <a:off x="1307432" y="5495832"/>
            <a:ext cx="1820779" cy="32912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Create a Poll</a:t>
            </a:r>
            <a:endParaRPr lang="en-US" sz="1400" b="1" dirty="0">
              <a:solidFill>
                <a:schemeClr val="bg1"/>
              </a:solidFill>
            </a:endParaRPr>
          </a:p>
        </p:txBody>
      </p:sp>
      <p:sp>
        <p:nvSpPr>
          <p:cNvPr id="17" name="TextBox 16">
            <a:extLst>
              <a:ext uri="{FF2B5EF4-FFF2-40B4-BE49-F238E27FC236}">
                <a16:creationId xmlns:a16="http://schemas.microsoft.com/office/drawing/2014/main" id="{A64B3199-910D-E20C-4EDE-DA7DBCEC7CA3}"/>
              </a:ext>
            </a:extLst>
          </p:cNvPr>
          <p:cNvSpPr txBox="1"/>
          <p:nvPr/>
        </p:nvSpPr>
        <p:spPr>
          <a:xfrm>
            <a:off x="3799850" y="5352539"/>
            <a:ext cx="2228514" cy="737437"/>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Enter Your Question &amp;</a:t>
            </a:r>
          </a:p>
          <a:p>
            <a:pPr>
              <a:lnSpc>
                <a:spcPct val="130000"/>
              </a:lnSpc>
              <a:spcBef>
                <a:spcPts val="1000"/>
              </a:spcBef>
            </a:pPr>
            <a:r>
              <a:rPr lang="en-US" sz="1400" b="1" dirty="0">
                <a:solidFill>
                  <a:schemeClr val="bg1"/>
                </a:solidFill>
                <a:ea typeface="Open Sans"/>
                <a:cs typeface="Open Sans"/>
              </a:rPr>
              <a:t>Select a Type of Poll</a:t>
            </a:r>
          </a:p>
        </p:txBody>
      </p:sp>
      <p:sp>
        <p:nvSpPr>
          <p:cNvPr id="18" name="TextBox 17">
            <a:extLst>
              <a:ext uri="{FF2B5EF4-FFF2-40B4-BE49-F238E27FC236}">
                <a16:creationId xmlns:a16="http://schemas.microsoft.com/office/drawing/2014/main" id="{2BB3A7E2-E1F9-70E8-5321-71B57B9BE6E1}"/>
              </a:ext>
            </a:extLst>
          </p:cNvPr>
          <p:cNvSpPr txBox="1"/>
          <p:nvPr/>
        </p:nvSpPr>
        <p:spPr>
          <a:xfrm>
            <a:off x="6602440" y="5495832"/>
            <a:ext cx="2081462" cy="32912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Select a Results Type</a:t>
            </a:r>
          </a:p>
        </p:txBody>
      </p:sp>
      <p:sp>
        <p:nvSpPr>
          <p:cNvPr id="19" name="TextBox 18">
            <a:extLst>
              <a:ext uri="{FF2B5EF4-FFF2-40B4-BE49-F238E27FC236}">
                <a16:creationId xmlns:a16="http://schemas.microsoft.com/office/drawing/2014/main" id="{AB2BFF15-4812-BFD3-26B9-85B1B1689079}"/>
              </a:ext>
            </a:extLst>
          </p:cNvPr>
          <p:cNvSpPr txBox="1"/>
          <p:nvPr/>
        </p:nvSpPr>
        <p:spPr>
          <a:xfrm>
            <a:off x="9448799" y="5416658"/>
            <a:ext cx="2469145" cy="609197"/>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Select Audience CAN see &amp; Create Poll</a:t>
            </a:r>
          </a:p>
        </p:txBody>
      </p:sp>
      <p:pic>
        <p:nvPicPr>
          <p:cNvPr id="9" name="Graphic 10" descr="Star with solid fill">
            <a:extLst>
              <a:ext uri="{FF2B5EF4-FFF2-40B4-BE49-F238E27FC236}">
                <a16:creationId xmlns:a16="http://schemas.microsoft.com/office/drawing/2014/main" id="{17BE5144-8E12-5764-5DF0-554828BDF4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2661" y="2785423"/>
            <a:ext cx="306138" cy="306138"/>
          </a:xfrm>
          <a:prstGeom prst="rect">
            <a:avLst/>
          </a:prstGeom>
        </p:spPr>
      </p:pic>
      <p:pic>
        <p:nvPicPr>
          <p:cNvPr id="5122" name="Picture 2">
            <a:extLst>
              <a:ext uri="{FF2B5EF4-FFF2-40B4-BE49-F238E27FC236}">
                <a16:creationId xmlns:a16="http://schemas.microsoft.com/office/drawing/2014/main" id="{80C7BEB2-C294-C4D3-D5BC-F2E2606DE6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934804" y="1412688"/>
            <a:ext cx="1820779" cy="393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84B10469-A987-A804-F059-DF020EB85229}"/>
              </a:ext>
            </a:extLst>
          </p:cNvPr>
          <p:cNvSpPr>
            <a:spLocks noChangeArrowheads="1"/>
          </p:cNvSpPr>
          <p:nvPr/>
        </p:nvSpPr>
        <p:spPr bwMode="auto">
          <a:xfrm flipV="1">
            <a:off x="6400596" y="-18339207"/>
            <a:ext cx="241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3" name="Picture 3">
            <a:extLst>
              <a:ext uri="{FF2B5EF4-FFF2-40B4-BE49-F238E27FC236}">
                <a16:creationId xmlns:a16="http://schemas.microsoft.com/office/drawing/2014/main" id="{C3592651-1745-6933-6997-AF6300298D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769720" y="1404343"/>
            <a:ext cx="1824636" cy="39476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E071F9A-5F1B-D2B7-B058-65330CF9D0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6591656" y="1404344"/>
            <a:ext cx="1824636" cy="394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a:extLst>
              <a:ext uri="{FF2B5EF4-FFF2-40B4-BE49-F238E27FC236}">
                <a16:creationId xmlns:a16="http://schemas.microsoft.com/office/drawing/2014/main" id="{815EFAFB-A6F9-26F6-9C4C-D62CDD4070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9448799" y="1412689"/>
            <a:ext cx="1824636" cy="394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D2D0355-7EAB-16CC-19AC-57D8B9D65727}"/>
              </a:ext>
            </a:extLst>
          </p:cNvPr>
          <p:cNvSpPr/>
          <p:nvPr/>
        </p:nvSpPr>
        <p:spPr>
          <a:xfrm>
            <a:off x="1384183" y="2097248"/>
            <a:ext cx="947956" cy="151002"/>
          </a:xfrm>
          <a:prstGeom prst="rect">
            <a:avLst/>
          </a:prstGeom>
          <a:solidFill>
            <a:srgbClr val="3334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41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5AC177CE-569E-2BB3-2772-9D3A9C1FF7D4}"/>
              </a:ext>
            </a:extLst>
          </p:cNvPr>
          <p:cNvSpPr/>
          <p:nvPr/>
        </p:nvSpPr>
        <p:spPr>
          <a:xfrm>
            <a:off x="3618014" y="2374305"/>
            <a:ext cx="708917" cy="308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B6B71D6C-8A44-DD09-D0E2-4E62DAF3DA50}"/>
              </a:ext>
            </a:extLst>
          </p:cNvPr>
          <p:cNvSpPr/>
          <p:nvPr/>
        </p:nvSpPr>
        <p:spPr>
          <a:xfrm>
            <a:off x="7889224" y="2347568"/>
            <a:ext cx="708917" cy="308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817F52F-7223-AD3A-6761-3D208EEA7CB2}"/>
              </a:ext>
            </a:extLst>
          </p:cNvPr>
          <p:cNvSpPr txBox="1"/>
          <p:nvPr/>
        </p:nvSpPr>
        <p:spPr>
          <a:xfrm>
            <a:off x="1202055" y="5593832"/>
            <a:ext cx="2449094" cy="889273"/>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Your Poll is now Created &amp;  Locked (Not open to attendees)</a:t>
            </a:r>
          </a:p>
        </p:txBody>
      </p:sp>
      <p:sp>
        <p:nvSpPr>
          <p:cNvPr id="17" name="TextBox 16">
            <a:extLst>
              <a:ext uri="{FF2B5EF4-FFF2-40B4-BE49-F238E27FC236}">
                <a16:creationId xmlns:a16="http://schemas.microsoft.com/office/drawing/2014/main" id="{A64B3199-910D-E20C-4EDE-DA7DBCEC7CA3}"/>
              </a:ext>
            </a:extLst>
          </p:cNvPr>
          <p:cNvSpPr txBox="1"/>
          <p:nvPr/>
        </p:nvSpPr>
        <p:spPr>
          <a:xfrm>
            <a:off x="5065157" y="5560410"/>
            <a:ext cx="2863513" cy="129759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Click the Lock Icon to Unlock to Launch Poll!</a:t>
            </a:r>
          </a:p>
          <a:p>
            <a:pPr>
              <a:lnSpc>
                <a:spcPct val="130000"/>
              </a:lnSpc>
              <a:spcBef>
                <a:spcPts val="1000"/>
              </a:spcBef>
            </a:pPr>
            <a:r>
              <a:rPr lang="en-US" sz="1400" b="1" dirty="0">
                <a:solidFill>
                  <a:schemeClr val="bg1"/>
                </a:solidFill>
                <a:ea typeface="Open Sans"/>
                <a:cs typeface="Open Sans"/>
              </a:rPr>
              <a:t>*Unlock one poll at a time to avoid confusion.</a:t>
            </a:r>
          </a:p>
        </p:txBody>
      </p:sp>
      <p:sp>
        <p:nvSpPr>
          <p:cNvPr id="18" name="TextBox 17">
            <a:extLst>
              <a:ext uri="{FF2B5EF4-FFF2-40B4-BE49-F238E27FC236}">
                <a16:creationId xmlns:a16="http://schemas.microsoft.com/office/drawing/2014/main" id="{2BB3A7E2-E1F9-70E8-5321-71B57B9BE6E1}"/>
              </a:ext>
            </a:extLst>
          </p:cNvPr>
          <p:cNvSpPr txBox="1"/>
          <p:nvPr/>
        </p:nvSpPr>
        <p:spPr>
          <a:xfrm>
            <a:off x="8975790" y="5560411"/>
            <a:ext cx="2863512" cy="609197"/>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Once Polling is Complete,  Go Back and Lock the Poll.</a:t>
            </a:r>
          </a:p>
        </p:txBody>
      </p:sp>
      <p:pic>
        <p:nvPicPr>
          <p:cNvPr id="2051" name="Picture 3">
            <a:extLst>
              <a:ext uri="{FF2B5EF4-FFF2-40B4-BE49-F238E27FC236}">
                <a16:creationId xmlns:a16="http://schemas.microsoft.com/office/drawing/2014/main" id="{CB57766C-B1BA-D7FD-B900-3DD1912246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258264" y="979054"/>
            <a:ext cx="2145333" cy="464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369F79C3-26FA-D47F-7B21-7310004101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113886" y="979053"/>
            <a:ext cx="2117517" cy="458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08375EDF-F749-DCA7-8745-3C6BAEFD45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9103150" y="992995"/>
            <a:ext cx="2117517" cy="458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phic 10" descr="Star with solid fill">
            <a:extLst>
              <a:ext uri="{FF2B5EF4-FFF2-40B4-BE49-F238E27FC236}">
                <a16:creationId xmlns:a16="http://schemas.microsoft.com/office/drawing/2014/main" id="{0C23F289-A0DD-6501-74F6-FE898162EC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70007" y="2821194"/>
            <a:ext cx="306138" cy="306138"/>
          </a:xfrm>
          <a:prstGeom prst="rect">
            <a:avLst/>
          </a:prstGeom>
        </p:spPr>
      </p:pic>
    </p:spTree>
    <p:extLst>
      <p:ext uri="{BB962C8B-B14F-4D97-AF65-F5344CB8AC3E}">
        <p14:creationId xmlns:p14="http://schemas.microsoft.com/office/powerpoint/2010/main" val="216419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19779" y="3136624"/>
            <a:ext cx="10161742" cy="1142706"/>
            <a:chOff x="1019779" y="2280966"/>
            <a:chExt cx="10161742" cy="1142706"/>
          </a:xfrm>
        </p:grpSpPr>
        <p:sp>
          <p:nvSpPr>
            <p:cNvPr id="11" name="Rectangle 10"/>
            <p:cNvSpPr/>
            <p:nvPr/>
          </p:nvSpPr>
          <p:spPr>
            <a:xfrm>
              <a:off x="1019779" y="2280966"/>
              <a:ext cx="10161742" cy="114270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84000" tIns="0" rIns="180000" bIns="45720" rtlCol="0" anchor="ctr"/>
            <a:lstStyle/>
            <a:p>
              <a:pPr>
                <a:lnSpc>
                  <a:spcPct val="130000"/>
                </a:lnSpc>
                <a:spcBef>
                  <a:spcPts val="1000"/>
                </a:spcBef>
              </a:pPr>
              <a:r>
                <a:rPr lang="en-US" sz="1400" b="1" dirty="0">
                  <a:solidFill>
                    <a:schemeClr val="tx1">
                      <a:alpha val="70000"/>
                    </a:schemeClr>
                  </a:solidFill>
                  <a:ea typeface="Open Sans"/>
                  <a:cs typeface="Open Sans"/>
                </a:rPr>
                <a:t>Create a slide in your deck to know when it's time to launch the poll. You can include the question, or simply use "Poll Time!" This will cue attendees to navigate to the app to participate. </a:t>
              </a:r>
            </a:p>
          </p:txBody>
        </p:sp>
        <p:sp>
          <p:nvSpPr>
            <p:cNvPr id="12" name="Rectangle 11"/>
            <p:cNvSpPr/>
            <p:nvPr/>
          </p:nvSpPr>
          <p:spPr>
            <a:xfrm>
              <a:off x="1019780" y="2282472"/>
              <a:ext cx="3044219" cy="1141200"/>
            </a:xfrm>
            <a:prstGeom prst="rect">
              <a:avLst/>
            </a:prstGeom>
            <a:solidFill>
              <a:schemeClr val="bg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45720" rIns="91440" bIns="45720" rtlCol="0" anchor="ctr"/>
            <a:lstStyle/>
            <a:p>
              <a:r>
                <a:rPr lang="en-US" sz="1400" b="1" dirty="0">
                  <a:latin typeface="Open Sans"/>
                  <a:ea typeface="Open Sans"/>
                  <a:cs typeface="Open Sans"/>
                </a:rPr>
                <a:t>CREATE SLIDE CUE</a:t>
              </a:r>
              <a:endParaRPr lang="en-US" sz="1400" b="1" dirty="0">
                <a:latin typeface="Open Sans" charset="0"/>
                <a:ea typeface="Open Sans" charset="0"/>
                <a:cs typeface="Open Sans" charset="0"/>
              </a:endParaRPr>
            </a:p>
          </p:txBody>
        </p:sp>
      </p:grpSp>
      <p:grpSp>
        <p:nvGrpSpPr>
          <p:cNvPr id="16" name="Group 15"/>
          <p:cNvGrpSpPr/>
          <p:nvPr/>
        </p:nvGrpSpPr>
        <p:grpSpPr>
          <a:xfrm>
            <a:off x="1019779" y="4569466"/>
            <a:ext cx="10161742" cy="1142706"/>
            <a:chOff x="1019779" y="2280966"/>
            <a:chExt cx="10161742" cy="1142706"/>
          </a:xfrm>
        </p:grpSpPr>
        <p:sp>
          <p:nvSpPr>
            <p:cNvPr id="17" name="Rectangle 16"/>
            <p:cNvSpPr/>
            <p:nvPr/>
          </p:nvSpPr>
          <p:spPr>
            <a:xfrm>
              <a:off x="1019779" y="2280966"/>
              <a:ext cx="10161742" cy="114270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84000" tIns="0" rIns="180000" bIns="45720" rtlCol="0" anchor="ctr"/>
            <a:lstStyle/>
            <a:p>
              <a:pPr>
                <a:lnSpc>
                  <a:spcPct val="130000"/>
                </a:lnSpc>
                <a:spcBef>
                  <a:spcPts val="1000"/>
                </a:spcBef>
              </a:pPr>
              <a:r>
                <a:rPr lang="en-US" sz="1400" b="1" dirty="0">
                  <a:solidFill>
                    <a:schemeClr val="tx1">
                      <a:alpha val="70000"/>
                    </a:schemeClr>
                  </a:solidFill>
                </a:rPr>
                <a:t>You will launch and run your polls live during your session—directly from the app!  Be sure to practice and prepare.</a:t>
              </a:r>
              <a:endParaRPr lang="en-US" sz="1400" dirty="0">
                <a:solidFill>
                  <a:schemeClr val="tx1">
                    <a:alpha val="70000"/>
                  </a:schemeClr>
                </a:solidFill>
              </a:endParaRPr>
            </a:p>
          </p:txBody>
        </p:sp>
        <p:sp>
          <p:nvSpPr>
            <p:cNvPr id="18" name="Rectangle 17"/>
            <p:cNvSpPr/>
            <p:nvPr/>
          </p:nvSpPr>
          <p:spPr>
            <a:xfrm>
              <a:off x="1019780" y="2282472"/>
              <a:ext cx="3044219" cy="1141200"/>
            </a:xfrm>
            <a:prstGeom prst="rect">
              <a:avLst/>
            </a:prstGeom>
            <a:solidFill>
              <a:schemeClr val="bg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400" b="1" dirty="0">
                  <a:latin typeface="Open Sans" charset="0"/>
                  <a:ea typeface="Open Sans" charset="0"/>
                  <a:cs typeface="Open Sans" charset="0"/>
                </a:rPr>
                <a:t>LAUNCH</a:t>
              </a:r>
            </a:p>
          </p:txBody>
        </p:sp>
      </p:grpSp>
      <p:sp>
        <p:nvSpPr>
          <p:cNvPr id="2" name="Title 1"/>
          <p:cNvSpPr>
            <a:spLocks noGrp="1"/>
          </p:cNvSpPr>
          <p:nvPr>
            <p:ph type="title"/>
          </p:nvPr>
        </p:nvSpPr>
        <p:spPr>
          <a:xfrm>
            <a:off x="2028824" y="367283"/>
            <a:ext cx="9152697" cy="1249845"/>
          </a:xfrm>
        </p:spPr>
        <p:txBody>
          <a:bodyPr/>
          <a:lstStyle/>
          <a:p>
            <a:r>
              <a:rPr lang="en-US" dirty="0"/>
              <a:t>Live Polling Setup</a:t>
            </a:r>
          </a:p>
        </p:txBody>
      </p:sp>
      <p:sp>
        <p:nvSpPr>
          <p:cNvPr id="4" name="Rectangle 3">
            <a:extLst>
              <a:ext uri="{FF2B5EF4-FFF2-40B4-BE49-F238E27FC236}">
                <a16:creationId xmlns:a16="http://schemas.microsoft.com/office/drawing/2014/main" id="{E7A98BAE-5466-AEB9-4F53-6F60B520D385}"/>
              </a:ext>
            </a:extLst>
          </p:cNvPr>
          <p:cNvSpPr/>
          <p:nvPr/>
        </p:nvSpPr>
        <p:spPr>
          <a:xfrm>
            <a:off x="1018442" y="1617971"/>
            <a:ext cx="10161742" cy="114270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84000" tIns="0" rIns="180000" bIns="45720" rtlCol="0" anchor="ctr"/>
          <a:lstStyle/>
          <a:p>
            <a:pPr>
              <a:lnSpc>
                <a:spcPct val="130000"/>
              </a:lnSpc>
              <a:spcBef>
                <a:spcPts val="1000"/>
              </a:spcBef>
            </a:pPr>
            <a:r>
              <a:rPr lang="en-US" sz="1400" b="1" dirty="0">
                <a:solidFill>
                  <a:schemeClr val="tx1">
                    <a:alpha val="70000"/>
                  </a:schemeClr>
                </a:solidFill>
              </a:rPr>
              <a:t>Download and explore the Super Forum Event App. Find your session, add it to your agenda and get started on creating your polls. </a:t>
            </a:r>
            <a:r>
              <a:rPr lang="en-US" sz="1400" b="1" dirty="0">
                <a:solidFill>
                  <a:schemeClr val="tx1">
                    <a:alpha val="70000"/>
                  </a:schemeClr>
                </a:solidFill>
                <a:ea typeface="+mn-lt"/>
                <a:cs typeface="+mn-lt"/>
              </a:rPr>
              <a:t>You can create your polls anytime between now and the conference.  </a:t>
            </a:r>
            <a:endParaRPr lang="en-US" sz="1400" b="1" dirty="0">
              <a:solidFill>
                <a:schemeClr val="tx1">
                  <a:alpha val="70000"/>
                </a:schemeClr>
              </a:solidFill>
              <a:ea typeface="Open Sans"/>
              <a:cs typeface="Open Sans"/>
            </a:endParaRPr>
          </a:p>
        </p:txBody>
      </p:sp>
      <p:sp>
        <p:nvSpPr>
          <p:cNvPr id="8" name="Rectangle 7">
            <a:extLst>
              <a:ext uri="{FF2B5EF4-FFF2-40B4-BE49-F238E27FC236}">
                <a16:creationId xmlns:a16="http://schemas.microsoft.com/office/drawing/2014/main" id="{9F243A4F-6377-8FD4-209D-4363B8256DAF}"/>
              </a:ext>
            </a:extLst>
          </p:cNvPr>
          <p:cNvSpPr/>
          <p:nvPr/>
        </p:nvSpPr>
        <p:spPr>
          <a:xfrm>
            <a:off x="1018443" y="1619477"/>
            <a:ext cx="3044219" cy="1141200"/>
          </a:xfrm>
          <a:prstGeom prst="rect">
            <a:avLst/>
          </a:prstGeom>
          <a:solidFill>
            <a:schemeClr val="bg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45720" rIns="91440" bIns="45720" rtlCol="0" anchor="ctr"/>
          <a:lstStyle/>
          <a:p>
            <a:r>
              <a:rPr lang="en-US" sz="1400" b="1" dirty="0">
                <a:latin typeface="Open Sans"/>
                <a:ea typeface="Open Sans"/>
                <a:cs typeface="Open Sans"/>
              </a:rPr>
              <a:t>SETUP</a:t>
            </a:r>
            <a:endParaRPr lang="en-US" sz="1400" b="1" dirty="0">
              <a:latin typeface="Open Sans" charset="0"/>
              <a:ea typeface="Open Sans" charset="0"/>
              <a:cs typeface="Open Sans" charset="0"/>
            </a:endParaRPr>
          </a:p>
        </p:txBody>
      </p:sp>
    </p:spTree>
    <p:extLst>
      <p:ext uri="{BB962C8B-B14F-4D97-AF65-F5344CB8AC3E}">
        <p14:creationId xmlns:p14="http://schemas.microsoft.com/office/powerpoint/2010/main" val="2985341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8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11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6" presetClass="emph" presetSubtype="0" accel="50000" decel="50000" autoRev="1" fill="hold" nodeType="withEffect">
                                  <p:stCondLst>
                                    <p:cond delay="800"/>
                                  </p:stCondLst>
                                  <p:childTnLst>
                                    <p:animScale>
                                      <p:cBhvr>
                                        <p:cTn id="12" dur="500" fill="hold"/>
                                        <p:tgtEl>
                                          <p:spTgt spid="10"/>
                                        </p:tgtEl>
                                      </p:cBhvr>
                                      <p:by x="110000" y="110000"/>
                                    </p:animScale>
                                  </p:childTnLst>
                                </p:cTn>
                              </p:par>
                              <p:par>
                                <p:cTn id="13" presetID="6" presetClass="emph" presetSubtype="0" accel="50000" decel="50000" autoRev="1" fill="hold" nodeType="withEffect">
                                  <p:stCondLst>
                                    <p:cond delay="1100"/>
                                  </p:stCondLst>
                                  <p:childTnLst>
                                    <p:animScale>
                                      <p:cBhvr>
                                        <p:cTn id="14" dur="50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36620" y="2839762"/>
            <a:ext cx="9129220" cy="1142706"/>
            <a:chOff x="2036620" y="2839762"/>
            <a:chExt cx="9129220" cy="1142706"/>
          </a:xfrm>
        </p:grpSpPr>
        <p:sp>
          <p:nvSpPr>
            <p:cNvPr id="9" name="Rectangle 8"/>
            <p:cNvSpPr/>
            <p:nvPr/>
          </p:nvSpPr>
          <p:spPr>
            <a:xfrm>
              <a:off x="2036620" y="2839762"/>
              <a:ext cx="9129220" cy="1142706"/>
            </a:xfrm>
            <a:prstGeom prst="rect">
              <a:avLst/>
            </a:prstGeom>
            <a:solidFill>
              <a:schemeClr val="bg2"/>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4000" tIns="0" rIns="91440" bIns="45720" rtlCol="0" anchor="ctr"/>
            <a:lstStyle/>
            <a:p>
              <a:pPr>
                <a:lnSpc>
                  <a:spcPct val="130000"/>
                </a:lnSpc>
                <a:spcBef>
                  <a:spcPts val="1000"/>
                </a:spcBef>
              </a:pPr>
              <a:r>
                <a:rPr lang="en-US" sz="4000" b="1" dirty="0">
                  <a:solidFill>
                    <a:schemeClr val="tx1"/>
                  </a:solidFill>
                </a:rPr>
                <a:t>Participating in a Poll</a:t>
              </a:r>
            </a:p>
          </p:txBody>
        </p:sp>
        <p:sp>
          <p:nvSpPr>
            <p:cNvPr id="10" name="Rectangle 9"/>
            <p:cNvSpPr/>
            <p:nvPr/>
          </p:nvSpPr>
          <p:spPr>
            <a:xfrm>
              <a:off x="2036622" y="2839762"/>
              <a:ext cx="68400" cy="1141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55507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6" presetClass="emph" presetSubtype="0" accel="50000" decel="50000" autoRev="1" fill="hold" nodeType="withEffect">
                                  <p:stCondLst>
                                    <p:cond delay="1000"/>
                                  </p:stCondLst>
                                  <p:childTnLst>
                                    <p:animScale>
                                      <p:cBhvr>
                                        <p:cTn id="9" dur="50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5AC177CE-569E-2BB3-2772-9D3A9C1FF7D4}"/>
              </a:ext>
            </a:extLst>
          </p:cNvPr>
          <p:cNvSpPr/>
          <p:nvPr/>
        </p:nvSpPr>
        <p:spPr>
          <a:xfrm>
            <a:off x="3668772" y="2549002"/>
            <a:ext cx="708917" cy="308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6B71D6C-8A44-DD09-D0E2-4E62DAF3DA50}"/>
              </a:ext>
            </a:extLst>
          </p:cNvPr>
          <p:cNvSpPr/>
          <p:nvPr/>
        </p:nvSpPr>
        <p:spPr>
          <a:xfrm>
            <a:off x="7258543" y="2549002"/>
            <a:ext cx="708917" cy="308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817F52F-7223-AD3A-6761-3D208EEA7CB2}"/>
              </a:ext>
            </a:extLst>
          </p:cNvPr>
          <p:cNvSpPr txBox="1"/>
          <p:nvPr/>
        </p:nvSpPr>
        <p:spPr>
          <a:xfrm>
            <a:off x="1213628" y="5663964"/>
            <a:ext cx="2646649" cy="609197"/>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Search for the Session or Find it on Your Agenda</a:t>
            </a:r>
          </a:p>
        </p:txBody>
      </p:sp>
      <p:sp>
        <p:nvSpPr>
          <p:cNvPr id="17" name="TextBox 16">
            <a:extLst>
              <a:ext uri="{FF2B5EF4-FFF2-40B4-BE49-F238E27FC236}">
                <a16:creationId xmlns:a16="http://schemas.microsoft.com/office/drawing/2014/main" id="{A64B3199-910D-E20C-4EDE-DA7DBCEC7CA3}"/>
              </a:ext>
            </a:extLst>
          </p:cNvPr>
          <p:cNvSpPr txBox="1"/>
          <p:nvPr/>
        </p:nvSpPr>
        <p:spPr>
          <a:xfrm>
            <a:off x="5103947" y="5908567"/>
            <a:ext cx="2863513" cy="32912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Go to the Session </a:t>
            </a:r>
            <a:endParaRPr lang="en-US" dirty="0">
              <a:solidFill>
                <a:schemeClr val="bg1"/>
              </a:solidFill>
            </a:endParaRPr>
          </a:p>
        </p:txBody>
      </p:sp>
      <p:sp>
        <p:nvSpPr>
          <p:cNvPr id="18" name="TextBox 17">
            <a:extLst>
              <a:ext uri="{FF2B5EF4-FFF2-40B4-BE49-F238E27FC236}">
                <a16:creationId xmlns:a16="http://schemas.microsoft.com/office/drawing/2014/main" id="{2BB3A7E2-E1F9-70E8-5321-71B57B9BE6E1}"/>
              </a:ext>
            </a:extLst>
          </p:cNvPr>
          <p:cNvSpPr txBox="1"/>
          <p:nvPr/>
        </p:nvSpPr>
        <p:spPr>
          <a:xfrm>
            <a:off x="8929596" y="5908567"/>
            <a:ext cx="2863512" cy="32912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Select Polling</a:t>
            </a:r>
            <a:endParaRPr lang="en-US" dirty="0">
              <a:solidFill>
                <a:schemeClr val="bg1"/>
              </a:solidFill>
            </a:endParaRPr>
          </a:p>
        </p:txBody>
      </p:sp>
      <p:pic>
        <p:nvPicPr>
          <p:cNvPr id="9" name="Graphic 11" descr="Star with solid fill">
            <a:extLst>
              <a:ext uri="{FF2B5EF4-FFF2-40B4-BE49-F238E27FC236}">
                <a16:creationId xmlns:a16="http://schemas.microsoft.com/office/drawing/2014/main" id="{A6AB963E-DA97-03FD-3E14-D85BF969AC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4966" y="4038192"/>
            <a:ext cx="286456" cy="279401"/>
          </a:xfrm>
          <a:prstGeom prst="rect">
            <a:avLst/>
          </a:prstGeom>
        </p:spPr>
      </p:pic>
      <p:pic>
        <p:nvPicPr>
          <p:cNvPr id="2" name="Picture 2">
            <a:extLst>
              <a:ext uri="{FF2B5EF4-FFF2-40B4-BE49-F238E27FC236}">
                <a16:creationId xmlns:a16="http://schemas.microsoft.com/office/drawing/2014/main" id="{FC29A405-F343-DAB4-E37C-41915AACA1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825909" y="1089740"/>
            <a:ext cx="2162426" cy="467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69A35FFE-70E3-F83E-837E-E4741A67A7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8321422" y="1089740"/>
            <a:ext cx="2162426" cy="467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a:extLst>
              <a:ext uri="{FF2B5EF4-FFF2-40B4-BE49-F238E27FC236}">
                <a16:creationId xmlns:a16="http://schemas.microsoft.com/office/drawing/2014/main" id="{502B3DA7-878D-6A7D-0733-1F8BE237DA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227632" y="1089740"/>
            <a:ext cx="2087178" cy="451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91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5AC177CE-569E-2BB3-2772-9D3A9C1FF7D4}"/>
              </a:ext>
            </a:extLst>
          </p:cNvPr>
          <p:cNvSpPr/>
          <p:nvPr/>
        </p:nvSpPr>
        <p:spPr>
          <a:xfrm>
            <a:off x="3962001" y="2168615"/>
            <a:ext cx="708917" cy="3082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B6B71D6C-8A44-DD09-D0E2-4E62DAF3DA50}"/>
              </a:ext>
            </a:extLst>
          </p:cNvPr>
          <p:cNvSpPr/>
          <p:nvPr/>
        </p:nvSpPr>
        <p:spPr>
          <a:xfrm>
            <a:off x="7781041" y="2168614"/>
            <a:ext cx="708917" cy="3082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817F52F-7223-AD3A-6761-3D208EEA7CB2}"/>
              </a:ext>
            </a:extLst>
          </p:cNvPr>
          <p:cNvSpPr txBox="1"/>
          <p:nvPr/>
        </p:nvSpPr>
        <p:spPr>
          <a:xfrm>
            <a:off x="1456823" y="5423791"/>
            <a:ext cx="2540816" cy="32912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Click the Poll Question</a:t>
            </a:r>
            <a:endParaRPr lang="en-US" dirty="0">
              <a:solidFill>
                <a:schemeClr val="bg1"/>
              </a:solidFill>
            </a:endParaRPr>
          </a:p>
        </p:txBody>
      </p:sp>
      <p:sp>
        <p:nvSpPr>
          <p:cNvPr id="17" name="TextBox 16">
            <a:extLst>
              <a:ext uri="{FF2B5EF4-FFF2-40B4-BE49-F238E27FC236}">
                <a16:creationId xmlns:a16="http://schemas.microsoft.com/office/drawing/2014/main" id="{A64B3199-910D-E20C-4EDE-DA7DBCEC7CA3}"/>
              </a:ext>
            </a:extLst>
          </p:cNvPr>
          <p:cNvSpPr txBox="1"/>
          <p:nvPr/>
        </p:nvSpPr>
        <p:spPr>
          <a:xfrm>
            <a:off x="5146768" y="5423791"/>
            <a:ext cx="3061068" cy="32912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Select Your Answer and Submit</a:t>
            </a:r>
            <a:endParaRPr lang="en-US" dirty="0">
              <a:solidFill>
                <a:schemeClr val="bg1"/>
              </a:solidFill>
            </a:endParaRPr>
          </a:p>
        </p:txBody>
      </p:sp>
      <p:sp>
        <p:nvSpPr>
          <p:cNvPr id="18" name="TextBox 17">
            <a:extLst>
              <a:ext uri="{FF2B5EF4-FFF2-40B4-BE49-F238E27FC236}">
                <a16:creationId xmlns:a16="http://schemas.microsoft.com/office/drawing/2014/main" id="{2BB3A7E2-E1F9-70E8-5321-71B57B9BE6E1}"/>
              </a:ext>
            </a:extLst>
          </p:cNvPr>
          <p:cNvSpPr txBox="1"/>
          <p:nvPr/>
        </p:nvSpPr>
        <p:spPr>
          <a:xfrm>
            <a:off x="9480734" y="5423791"/>
            <a:ext cx="2863512" cy="329120"/>
          </a:xfrm>
          <a:prstGeom prst="rect">
            <a:avLst/>
          </a:prstGeom>
          <a:noFill/>
        </p:spPr>
        <p:txBody>
          <a:bodyPr rot="0" spcFirstLastPara="0" vertOverflow="overflow" horzOverflow="overflow" vert="horz" wrap="square" lIns="0" tIns="36000" rIns="216000" bIns="36000" numCol="1" spcCol="0" rtlCol="0" fromWordArt="0" anchor="t" anchorCtr="0" forceAA="0" compatLnSpc="1">
            <a:prstTxWarp prst="textNoShape">
              <a:avLst/>
            </a:prstTxWarp>
            <a:spAutoFit/>
          </a:bodyPr>
          <a:lstStyle/>
          <a:p>
            <a:pPr>
              <a:lnSpc>
                <a:spcPct val="130000"/>
              </a:lnSpc>
              <a:spcBef>
                <a:spcPts val="1000"/>
              </a:spcBef>
            </a:pPr>
            <a:r>
              <a:rPr lang="en-US" sz="1400" b="1" dirty="0">
                <a:solidFill>
                  <a:schemeClr val="bg1"/>
                </a:solidFill>
                <a:ea typeface="Open Sans"/>
                <a:cs typeface="Open Sans"/>
              </a:rPr>
              <a:t>View the Results!</a:t>
            </a:r>
            <a:endParaRPr lang="en-US" dirty="0">
              <a:solidFill>
                <a:schemeClr val="bg1"/>
              </a:solidFill>
            </a:endParaRPr>
          </a:p>
        </p:txBody>
      </p:sp>
      <p:pic>
        <p:nvPicPr>
          <p:cNvPr id="7" name="Picture 7" descr="Graphical user interface, application&#10;&#10;Description automatically generated">
            <a:extLst>
              <a:ext uri="{FF2B5EF4-FFF2-40B4-BE49-F238E27FC236}">
                <a16:creationId xmlns:a16="http://schemas.microsoft.com/office/drawing/2014/main" id="{EA5F056F-5354-98CB-8C50-2B74EA57ECA4}"/>
              </a:ext>
            </a:extLst>
          </p:cNvPr>
          <p:cNvPicPr>
            <a:picLocks noChangeAspect="1"/>
          </p:cNvPicPr>
          <p:nvPr/>
        </p:nvPicPr>
        <p:blipFill rotWithShape="1">
          <a:blip r:embed="rId3"/>
          <a:srcRect t="34826"/>
          <a:stretch/>
        </p:blipFill>
        <p:spPr>
          <a:xfrm>
            <a:off x="5364784" y="1457500"/>
            <a:ext cx="2156300" cy="3914775"/>
          </a:xfrm>
          <a:prstGeom prst="rect">
            <a:avLst/>
          </a:prstGeom>
        </p:spPr>
      </p:pic>
      <p:pic>
        <p:nvPicPr>
          <p:cNvPr id="9" name="Graphic 11" descr="Star with solid fill">
            <a:extLst>
              <a:ext uri="{FF2B5EF4-FFF2-40B4-BE49-F238E27FC236}">
                <a16:creationId xmlns:a16="http://schemas.microsoft.com/office/drawing/2014/main" id="{5E9BE8E9-CCD3-2D5E-F544-B48B3D7862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466" y="2710744"/>
            <a:ext cx="272345" cy="272345"/>
          </a:xfrm>
          <a:prstGeom prst="rect">
            <a:avLst/>
          </a:prstGeom>
        </p:spPr>
      </p:pic>
      <p:pic>
        <p:nvPicPr>
          <p:cNvPr id="4099" name="Picture 3">
            <a:extLst>
              <a:ext uri="{FF2B5EF4-FFF2-40B4-BE49-F238E27FC236}">
                <a16:creationId xmlns:a16="http://schemas.microsoft.com/office/drawing/2014/main" id="{0C98CD5F-16E0-1F7F-F279-C20B4000B1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8346" b="8346"/>
          <a:stretch/>
        </p:blipFill>
        <p:spPr bwMode="auto">
          <a:xfrm>
            <a:off x="8884234" y="1485723"/>
            <a:ext cx="2156300" cy="388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1A19479F-20CF-A845-C5DC-A3DE364237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550476" y="1457500"/>
            <a:ext cx="1809421" cy="391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80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0707" y="946702"/>
            <a:ext cx="4942276" cy="1249845"/>
          </a:xfrm>
        </p:spPr>
        <p:txBody>
          <a:bodyPr>
            <a:normAutofit fontScale="90000"/>
          </a:bodyPr>
          <a:lstStyle/>
          <a:p>
            <a:r>
              <a:rPr lang="en-US" dirty="0"/>
              <a:t>Live</a:t>
            </a:r>
            <a:br>
              <a:rPr lang="en-US" dirty="0"/>
            </a:br>
            <a:r>
              <a:rPr lang="en-US" dirty="0"/>
              <a:t>Polling</a:t>
            </a:r>
          </a:p>
        </p:txBody>
      </p:sp>
      <p:pic>
        <p:nvPicPr>
          <p:cNvPr id="5" name="Picture Placeholder 4">
            <a:extLst>
              <a:ext uri="{FF2B5EF4-FFF2-40B4-BE49-F238E27FC236}">
                <a16:creationId xmlns:a16="http://schemas.microsoft.com/office/drawing/2014/main" id="{2D6CBB00-3D1C-432D-8686-33A39BB4D60A}"/>
              </a:ext>
            </a:extLst>
          </p:cNvPr>
          <p:cNvPicPr>
            <a:picLocks noGrp="1" noChangeAspect="1"/>
          </p:cNvPicPr>
          <p:nvPr>
            <p:ph type="pic" sz="quarter" idx="29"/>
          </p:nvPr>
        </p:nvPicPr>
        <p:blipFill rotWithShape="1">
          <a:blip r:embed="rId3"/>
          <a:srcRect t="933" b="933"/>
          <a:stretch/>
        </p:blipFill>
        <p:spPr/>
      </p:pic>
      <p:sp>
        <p:nvSpPr>
          <p:cNvPr id="20" name="TextBox 19">
            <a:extLst>
              <a:ext uri="{FF2B5EF4-FFF2-40B4-BE49-F238E27FC236}">
                <a16:creationId xmlns:a16="http://schemas.microsoft.com/office/drawing/2014/main" id="{D2854A63-CBEB-6C4B-B6C6-0D0E469110EB}"/>
              </a:ext>
            </a:extLst>
          </p:cNvPr>
          <p:cNvSpPr txBox="1"/>
          <p:nvPr/>
        </p:nvSpPr>
        <p:spPr>
          <a:xfrm>
            <a:off x="565600" y="2430643"/>
            <a:ext cx="5409073" cy="3027358"/>
          </a:xfrm>
          <a:prstGeom prst="rect">
            <a:avLst/>
          </a:prstGeom>
          <a:noFill/>
        </p:spPr>
        <p:txBody>
          <a:bodyPr wrap="square" lIns="0" tIns="36000" rIns="216000" bIns="36000" rtlCol="0" anchor="t">
            <a:spAutoFit/>
          </a:bodyPr>
          <a:lstStyle/>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Live polling is easier than ever!</a:t>
            </a:r>
            <a:endParaRPr lang="en-US"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All polls will be created and launched in the Super Forum Mobile App</a:t>
            </a:r>
            <a:endParaRPr lang="en-US" dirty="0">
              <a:solidFill>
                <a:schemeClr val="bg1"/>
              </a:solidFill>
              <a:ea typeface="Open Sans"/>
              <a:cs typeface="Open Sans"/>
            </a:endParaRPr>
          </a:p>
          <a:p>
            <a:pPr marL="342900" indent="-342900">
              <a:buFont typeface="Arial" panose="020B0604020202020204" pitchFamily="34" charset="0"/>
              <a:buChar char="•"/>
            </a:pPr>
            <a:endParaRPr lang="en-US" sz="2400" dirty="0">
              <a:ea typeface="Open Sans"/>
              <a:cs typeface="Open Sans"/>
            </a:endParaRPr>
          </a:p>
          <a:p>
            <a:pPr marL="342900" indent="-342900">
              <a:buFont typeface="Arial" panose="020B0604020202020204" pitchFamily="34" charset="0"/>
              <a:buChar char="•"/>
            </a:pPr>
            <a:endParaRPr lang="en-US" sz="2400" dirty="0">
              <a:ea typeface="Open Sans"/>
              <a:cs typeface="Open Sans"/>
            </a:endParaRPr>
          </a:p>
        </p:txBody>
      </p:sp>
    </p:spTree>
    <p:extLst>
      <p:ext uri="{BB962C8B-B14F-4D97-AF65-F5344CB8AC3E}">
        <p14:creationId xmlns:p14="http://schemas.microsoft.com/office/powerpoint/2010/main" val="80458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3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0707" y="946702"/>
            <a:ext cx="4942276" cy="1249845"/>
          </a:xfrm>
        </p:spPr>
        <p:txBody>
          <a:bodyPr>
            <a:normAutofit fontScale="90000"/>
          </a:bodyPr>
          <a:lstStyle/>
          <a:p>
            <a:r>
              <a:rPr lang="en-US" dirty="0"/>
              <a:t>Live</a:t>
            </a:r>
            <a:br>
              <a:rPr lang="en-US" dirty="0"/>
            </a:br>
            <a:r>
              <a:rPr lang="en-US" dirty="0"/>
              <a:t>Polling</a:t>
            </a:r>
          </a:p>
        </p:txBody>
      </p:sp>
      <p:pic>
        <p:nvPicPr>
          <p:cNvPr id="7" name="Picture Placeholder 6">
            <a:extLst>
              <a:ext uri="{FF2B5EF4-FFF2-40B4-BE49-F238E27FC236}">
                <a16:creationId xmlns:a16="http://schemas.microsoft.com/office/drawing/2014/main" id="{423177DF-896B-43C5-AC03-BA18FA805DA9}"/>
              </a:ext>
            </a:extLst>
          </p:cNvPr>
          <p:cNvPicPr>
            <a:picLocks noGrp="1" noChangeAspect="1"/>
          </p:cNvPicPr>
          <p:nvPr>
            <p:ph type="pic" sz="quarter" idx="29"/>
          </p:nvPr>
        </p:nvPicPr>
        <p:blipFill rotWithShape="1">
          <a:blip r:embed="rId3"/>
          <a:srcRect t="274" b="274"/>
          <a:stretch/>
        </p:blipFill>
        <p:spPr/>
      </p:pic>
      <p:sp>
        <p:nvSpPr>
          <p:cNvPr id="10" name="TextBox 9">
            <a:extLst>
              <a:ext uri="{FF2B5EF4-FFF2-40B4-BE49-F238E27FC236}">
                <a16:creationId xmlns:a16="http://schemas.microsoft.com/office/drawing/2014/main" id="{2FF5C2C1-3505-41B3-9DB9-743FDEFAF755}"/>
              </a:ext>
            </a:extLst>
          </p:cNvPr>
          <p:cNvSpPr txBox="1"/>
          <p:nvPr/>
        </p:nvSpPr>
        <p:spPr>
          <a:xfrm>
            <a:off x="1150707" y="2771538"/>
            <a:ext cx="4823966" cy="1180699"/>
          </a:xfrm>
          <a:prstGeom prst="rect">
            <a:avLst/>
          </a:prstGeom>
          <a:noFill/>
        </p:spPr>
        <p:txBody>
          <a:bodyPr wrap="square" lIns="0" tIns="36000" rIns="216000" bIns="36000" rtlCol="0">
            <a:spAutoFit/>
          </a:bodyPr>
          <a:lstStyle/>
          <a:p>
            <a:pPr marL="342900" indent="-342900">
              <a:buFont typeface="Arial" panose="020B0604020202020204" pitchFamily="34" charset="0"/>
              <a:buChar char="•"/>
            </a:pPr>
            <a:r>
              <a:rPr lang="en-US" sz="2400" dirty="0">
                <a:solidFill>
                  <a:schemeClr val="bg1"/>
                </a:solidFill>
              </a:rPr>
              <a:t>Attendees will have access to respond to polls directly on their own devices</a:t>
            </a:r>
          </a:p>
        </p:txBody>
      </p:sp>
    </p:spTree>
    <p:extLst>
      <p:ext uri="{BB962C8B-B14F-4D97-AF65-F5344CB8AC3E}">
        <p14:creationId xmlns:p14="http://schemas.microsoft.com/office/powerpoint/2010/main" val="1826458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0707" y="946702"/>
            <a:ext cx="4942276" cy="1249845"/>
          </a:xfrm>
        </p:spPr>
        <p:txBody>
          <a:bodyPr>
            <a:normAutofit fontScale="90000"/>
          </a:bodyPr>
          <a:lstStyle/>
          <a:p>
            <a:r>
              <a:rPr lang="en-US" dirty="0"/>
              <a:t>Live</a:t>
            </a:r>
            <a:br>
              <a:rPr lang="en-US" dirty="0"/>
            </a:br>
            <a:r>
              <a:rPr lang="en-US" dirty="0"/>
              <a:t>Polling</a:t>
            </a:r>
          </a:p>
        </p:txBody>
      </p:sp>
      <p:pic>
        <p:nvPicPr>
          <p:cNvPr id="6" name="Picture Placeholder 5">
            <a:extLst>
              <a:ext uri="{FF2B5EF4-FFF2-40B4-BE49-F238E27FC236}">
                <a16:creationId xmlns:a16="http://schemas.microsoft.com/office/drawing/2014/main" id="{0BB40C43-C51C-45CA-BBAA-C5D9AF8C0E3B}"/>
              </a:ext>
            </a:extLst>
          </p:cNvPr>
          <p:cNvPicPr>
            <a:picLocks noGrp="1" noChangeAspect="1"/>
          </p:cNvPicPr>
          <p:nvPr>
            <p:ph type="pic" sz="quarter" idx="29"/>
          </p:nvPr>
        </p:nvPicPr>
        <p:blipFill rotWithShape="1">
          <a:blip r:embed="rId3"/>
          <a:srcRect t="827" b="827"/>
          <a:stretch/>
        </p:blipFill>
        <p:spPr/>
      </p:pic>
      <p:sp>
        <p:nvSpPr>
          <p:cNvPr id="9" name="TextBox 8">
            <a:extLst>
              <a:ext uri="{FF2B5EF4-FFF2-40B4-BE49-F238E27FC236}">
                <a16:creationId xmlns:a16="http://schemas.microsoft.com/office/drawing/2014/main" id="{3A191DBE-87D2-448B-9882-74A526BB502C}"/>
              </a:ext>
            </a:extLst>
          </p:cNvPr>
          <p:cNvSpPr txBox="1"/>
          <p:nvPr/>
        </p:nvSpPr>
        <p:spPr>
          <a:xfrm>
            <a:off x="1150707" y="2771538"/>
            <a:ext cx="4823966" cy="811367"/>
          </a:xfrm>
          <a:prstGeom prst="rect">
            <a:avLst/>
          </a:prstGeom>
          <a:noFill/>
        </p:spPr>
        <p:txBody>
          <a:bodyPr wrap="square" lIns="0" tIns="36000" rIns="216000" bIns="36000" rtlCol="0">
            <a:spAutoFit/>
          </a:bodyPr>
          <a:lstStyle/>
          <a:p>
            <a:pPr marL="342900" indent="-342900">
              <a:buFont typeface="Arial" panose="020B0604020202020204" pitchFamily="34" charset="0"/>
              <a:buChar char="•"/>
            </a:pPr>
            <a:r>
              <a:rPr lang="en-US" sz="2400" dirty="0">
                <a:solidFill>
                  <a:schemeClr val="bg1"/>
                </a:solidFill>
              </a:rPr>
              <a:t>You will view the results graphically, in real-time</a:t>
            </a:r>
          </a:p>
        </p:txBody>
      </p:sp>
    </p:spTree>
    <p:extLst>
      <p:ext uri="{BB962C8B-B14F-4D97-AF65-F5344CB8AC3E}">
        <p14:creationId xmlns:p14="http://schemas.microsoft.com/office/powerpoint/2010/main" val="14097687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DB0B5-0F55-4F64-9F44-527DE1C8D336}"/>
              </a:ext>
            </a:extLst>
          </p:cNvPr>
          <p:cNvSpPr>
            <a:spLocks noGrp="1"/>
          </p:cNvSpPr>
          <p:nvPr>
            <p:ph sz="quarter" idx="10"/>
          </p:nvPr>
        </p:nvSpPr>
        <p:spPr>
          <a:xfrm>
            <a:off x="1273996" y="2476072"/>
            <a:ext cx="6318606" cy="3550078"/>
          </a:xfrm>
        </p:spPr>
        <p:txBody>
          <a:bodyPr/>
          <a:lstStyle/>
          <a:p>
            <a:pPr marL="457200" indent="-457200">
              <a:buFont typeface="Arial" panose="020B0604020202020204" pitchFamily="34" charset="0"/>
              <a:buChar char="•"/>
            </a:pPr>
            <a:r>
              <a:rPr lang="en-US" dirty="0"/>
              <a:t>Multiple Choice</a:t>
            </a:r>
          </a:p>
          <a:p>
            <a:pPr marL="457200" indent="-457200">
              <a:buFont typeface="Arial" panose="020B0604020202020204" pitchFamily="34" charset="0"/>
              <a:buChar char="•"/>
            </a:pPr>
            <a:r>
              <a:rPr lang="en-US" dirty="0"/>
              <a:t>Open Ended</a:t>
            </a:r>
          </a:p>
          <a:p>
            <a:pPr marL="457200" indent="-457200">
              <a:buFont typeface="Arial" panose="020B0604020202020204" pitchFamily="34" charset="0"/>
              <a:buChar char="•"/>
            </a:pPr>
            <a:r>
              <a:rPr lang="en-US" dirty="0"/>
              <a:t>Numerical Average</a:t>
            </a:r>
          </a:p>
          <a:p>
            <a:pPr marL="457200" indent="-457200">
              <a:buFont typeface="Arial" panose="020B0604020202020204" pitchFamily="34" charset="0"/>
              <a:buChar char="•"/>
            </a:pPr>
            <a:r>
              <a:rPr lang="en-US" dirty="0"/>
              <a:t>Brainstorming</a:t>
            </a:r>
          </a:p>
          <a:p>
            <a:pPr marL="457200" indent="-457200">
              <a:buFont typeface="Arial" panose="020B0604020202020204" pitchFamily="34" charset="0"/>
              <a:buChar char="•"/>
            </a:pPr>
            <a:endParaRPr lang="en-US" dirty="0"/>
          </a:p>
        </p:txBody>
      </p:sp>
      <p:sp>
        <p:nvSpPr>
          <p:cNvPr id="4" name="Title 2">
            <a:extLst>
              <a:ext uri="{FF2B5EF4-FFF2-40B4-BE49-F238E27FC236}">
                <a16:creationId xmlns:a16="http://schemas.microsoft.com/office/drawing/2014/main" id="{0B291481-AA78-438A-B7BE-786BCC0712BA}"/>
              </a:ext>
            </a:extLst>
          </p:cNvPr>
          <p:cNvSpPr txBox="1">
            <a:spLocks/>
          </p:cNvSpPr>
          <p:nvPr/>
        </p:nvSpPr>
        <p:spPr>
          <a:xfrm>
            <a:off x="1150707" y="946702"/>
            <a:ext cx="4942276" cy="1249845"/>
          </a:xfrm>
          <a:prstGeom prst="rect">
            <a:avLst/>
          </a:prstGeom>
        </p:spPr>
        <p:txBody>
          <a:bodyPr/>
          <a:lstStyle>
            <a:lvl1pPr algn="l" defTabSz="914318" rtl="0" eaLnBrk="1" latinLnBrk="0" hangingPunct="1">
              <a:lnSpc>
                <a:spcPct val="80000"/>
              </a:lnSpc>
              <a:spcBef>
                <a:spcPct val="0"/>
              </a:spcBef>
              <a:buNone/>
              <a:defRPr sz="3600" b="1" i="0" kern="1200" spc="-100" baseline="0">
                <a:solidFill>
                  <a:schemeClr val="tx1"/>
                </a:solidFill>
                <a:latin typeface="Montserrat" charset="0"/>
                <a:ea typeface="Montserrat" charset="0"/>
                <a:cs typeface="Montserrat" charset="0"/>
              </a:defRPr>
            </a:lvl1pPr>
          </a:lstStyle>
          <a:p>
            <a:r>
              <a:rPr lang="en-US" dirty="0">
                <a:solidFill>
                  <a:schemeClr val="bg1"/>
                </a:solidFill>
              </a:rPr>
              <a:t>Poll</a:t>
            </a:r>
            <a:br>
              <a:rPr lang="en-US" dirty="0">
                <a:solidFill>
                  <a:schemeClr val="bg1"/>
                </a:solidFill>
              </a:rPr>
            </a:br>
            <a:r>
              <a:rPr lang="en-US" dirty="0">
                <a:solidFill>
                  <a:schemeClr val="bg1"/>
                </a:solidFill>
              </a:rPr>
              <a:t>Formats</a:t>
            </a:r>
          </a:p>
        </p:txBody>
      </p:sp>
      <p:pic>
        <p:nvPicPr>
          <p:cNvPr id="5" name="Picture 4">
            <a:extLst>
              <a:ext uri="{FF2B5EF4-FFF2-40B4-BE49-F238E27FC236}">
                <a16:creationId xmlns:a16="http://schemas.microsoft.com/office/drawing/2014/main" id="{BF051818-FD3A-48FF-A0EE-B5824F24F34B}"/>
              </a:ext>
            </a:extLst>
          </p:cNvPr>
          <p:cNvPicPr>
            <a:picLocks noChangeAspect="1"/>
          </p:cNvPicPr>
          <p:nvPr/>
        </p:nvPicPr>
        <p:blipFill>
          <a:blip r:embed="rId3"/>
          <a:stretch>
            <a:fillRect/>
          </a:stretch>
        </p:blipFill>
        <p:spPr>
          <a:xfrm>
            <a:off x="5613113" y="1317660"/>
            <a:ext cx="6067539" cy="4222679"/>
          </a:xfrm>
          <a:prstGeom prst="rect">
            <a:avLst/>
          </a:prstGeom>
        </p:spPr>
      </p:pic>
    </p:spTree>
    <p:extLst>
      <p:ext uri="{BB962C8B-B14F-4D97-AF65-F5344CB8AC3E}">
        <p14:creationId xmlns:p14="http://schemas.microsoft.com/office/powerpoint/2010/main" val="89379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pie chart&#10;&#10;Description automatically generated">
            <a:extLst>
              <a:ext uri="{FF2B5EF4-FFF2-40B4-BE49-F238E27FC236}">
                <a16:creationId xmlns:a16="http://schemas.microsoft.com/office/drawing/2014/main" id="{36747198-34CE-442E-AC30-1B0164852B1D}"/>
              </a:ext>
            </a:extLst>
          </p:cNvPr>
          <p:cNvPicPr>
            <a:picLocks noChangeAspect="1"/>
          </p:cNvPicPr>
          <p:nvPr/>
        </p:nvPicPr>
        <p:blipFill>
          <a:blip r:embed="rId3"/>
          <a:stretch>
            <a:fillRect/>
          </a:stretch>
        </p:blipFill>
        <p:spPr>
          <a:xfrm>
            <a:off x="1090394" y="1077250"/>
            <a:ext cx="10947400" cy="5637911"/>
          </a:xfrm>
          <a:prstGeom prst="rect">
            <a:avLst/>
          </a:prstGeom>
          <a:noFill/>
        </p:spPr>
      </p:pic>
    </p:spTree>
    <p:extLst>
      <p:ext uri="{BB962C8B-B14F-4D97-AF65-F5344CB8AC3E}">
        <p14:creationId xmlns:p14="http://schemas.microsoft.com/office/powerpoint/2010/main" val="298304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pplication&#10;&#10;Description automatically generated with low confidence">
            <a:extLst>
              <a:ext uri="{FF2B5EF4-FFF2-40B4-BE49-F238E27FC236}">
                <a16:creationId xmlns:a16="http://schemas.microsoft.com/office/drawing/2014/main" id="{7CAF04A7-733A-44CD-85F3-AFAFF7F288B5}"/>
              </a:ext>
            </a:extLst>
          </p:cNvPr>
          <p:cNvPicPr>
            <a:picLocks noChangeAspect="1"/>
          </p:cNvPicPr>
          <p:nvPr/>
        </p:nvPicPr>
        <p:blipFill>
          <a:blip r:embed="rId3"/>
          <a:stretch>
            <a:fillRect/>
          </a:stretch>
        </p:blipFill>
        <p:spPr>
          <a:xfrm>
            <a:off x="1065227" y="1060473"/>
            <a:ext cx="10947400" cy="5637911"/>
          </a:xfrm>
          <a:prstGeom prst="rect">
            <a:avLst/>
          </a:prstGeom>
          <a:noFill/>
        </p:spPr>
      </p:pic>
    </p:spTree>
    <p:extLst>
      <p:ext uri="{BB962C8B-B14F-4D97-AF65-F5344CB8AC3E}">
        <p14:creationId xmlns:p14="http://schemas.microsoft.com/office/powerpoint/2010/main" val="13718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9C803D-3D9C-443B-8469-8D7D425F1264}"/>
              </a:ext>
            </a:extLst>
          </p:cNvPr>
          <p:cNvPicPr>
            <a:picLocks noGrp="1" noChangeAspect="1"/>
          </p:cNvPicPr>
          <p:nvPr>
            <p:ph sz="quarter" idx="10"/>
          </p:nvPr>
        </p:nvPicPr>
        <p:blipFill>
          <a:blip r:embed="rId3"/>
          <a:stretch>
            <a:fillRect/>
          </a:stretch>
        </p:blipFill>
        <p:spPr>
          <a:xfrm>
            <a:off x="1090394" y="1152751"/>
            <a:ext cx="10947400" cy="5637911"/>
          </a:xfrm>
          <a:noFill/>
        </p:spPr>
      </p:pic>
    </p:spTree>
    <p:extLst>
      <p:ext uri="{BB962C8B-B14F-4D97-AF65-F5344CB8AC3E}">
        <p14:creationId xmlns:p14="http://schemas.microsoft.com/office/powerpoint/2010/main" val="257129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D22FD-F00A-D68F-6346-201001A7385F}"/>
              </a:ext>
            </a:extLst>
          </p:cNvPr>
          <p:cNvSpPr>
            <a:spLocks noGrp="1"/>
          </p:cNvSpPr>
          <p:nvPr>
            <p:ph sz="quarter" idx="10"/>
          </p:nvPr>
        </p:nvSpPr>
        <p:spPr/>
        <p:txBody>
          <a:bodyPr>
            <a:normAutofit/>
          </a:bodyPr>
          <a:lstStyle/>
          <a:p>
            <a:pPr marL="0" indent="0">
              <a:buNone/>
            </a:pPr>
            <a:r>
              <a:rPr lang="en-US" sz="4000" dirty="0"/>
              <a:t>NEW OPTION: BRAINSTORMING!</a:t>
            </a:r>
          </a:p>
          <a:p>
            <a:pPr marL="457200" lvl="1" indent="0">
              <a:buNone/>
            </a:pPr>
            <a:r>
              <a:rPr lang="en-US" sz="5000" dirty="0"/>
              <a:t>A great way to engage attendees.</a:t>
            </a:r>
          </a:p>
        </p:txBody>
      </p:sp>
      <p:pic>
        <p:nvPicPr>
          <p:cNvPr id="6" name="Picture 5" descr="A screenshot of a phone&#10;&#10;Description automatically generated">
            <a:extLst>
              <a:ext uri="{FF2B5EF4-FFF2-40B4-BE49-F238E27FC236}">
                <a16:creationId xmlns:a16="http://schemas.microsoft.com/office/drawing/2014/main" id="{488F3737-703F-51E8-1C78-4D2777245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9892" y="1874702"/>
            <a:ext cx="2095050" cy="3771090"/>
          </a:xfrm>
          <a:prstGeom prst="rect">
            <a:avLst/>
          </a:prstGeom>
        </p:spPr>
      </p:pic>
      <p:pic>
        <p:nvPicPr>
          <p:cNvPr id="8" name="Picture 7" descr="Business people meeting in office">
            <a:extLst>
              <a:ext uri="{FF2B5EF4-FFF2-40B4-BE49-F238E27FC236}">
                <a16:creationId xmlns:a16="http://schemas.microsoft.com/office/drawing/2014/main" id="{E70F6469-533B-2E94-DAF1-BEE1246E3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476" y="1874701"/>
            <a:ext cx="5760230" cy="3839216"/>
          </a:xfrm>
          <a:prstGeom prst="rect">
            <a:avLst/>
          </a:prstGeom>
        </p:spPr>
      </p:pic>
    </p:spTree>
    <p:extLst>
      <p:ext uri="{BB962C8B-B14F-4D97-AF65-F5344CB8AC3E}">
        <p14:creationId xmlns:p14="http://schemas.microsoft.com/office/powerpoint/2010/main" val="22751669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23 THEME">
  <a:themeElements>
    <a:clrScheme name="St Louis">
      <a:dk1>
        <a:sysClr val="windowText" lastClr="000000"/>
      </a:dk1>
      <a:lt1>
        <a:sysClr val="window" lastClr="FFFFFF"/>
      </a:lt1>
      <a:dk2>
        <a:srgbClr val="95040A"/>
      </a:dk2>
      <a:lt2>
        <a:srgbClr val="F2F2F2"/>
      </a:lt2>
      <a:accent1>
        <a:srgbClr val="C32132"/>
      </a:accent1>
      <a:accent2>
        <a:srgbClr val="95040A"/>
      </a:accent2>
      <a:accent3>
        <a:srgbClr val="DDDDDD"/>
      </a:accent3>
      <a:accent4>
        <a:srgbClr val="2A882B"/>
      </a:accent4>
      <a:accent5>
        <a:srgbClr val="1F64BD"/>
      </a:accent5>
      <a:accent6>
        <a:srgbClr val="C32132"/>
      </a:accent6>
      <a:hlink>
        <a:srgbClr val="1F64BD"/>
      </a:hlink>
      <a:folHlink>
        <a:srgbClr val="002060"/>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nSpc>
            <a:spcPct val="130000"/>
          </a:lnSpc>
          <a:spcBef>
            <a:spcPts val="1000"/>
          </a:spcBef>
          <a:defRPr sz="1400" b="1" dirty="0" smtClean="0"/>
        </a:defPPr>
      </a:lstStyle>
    </a:txDef>
  </a:objectDefaults>
  <a:extraClrSchemeLst/>
  <a:extLst>
    <a:ext uri="{05A4C25C-085E-4340-85A3-A5531E510DB2}">
      <thm15:themeFamily xmlns:thm15="http://schemas.microsoft.com/office/thememl/2012/main" name="A23 THEME" id="{2F777BAF-2DAD-42C2-9934-0A90E72DEBAB}" vid="{C4F00E35-81AF-4D8F-B384-48A46EFB3D9C}"/>
    </a:ext>
  </a:extLst>
</a:theme>
</file>

<file path=ppt/theme/theme3.xml><?xml version="1.0" encoding="utf-8"?>
<a:theme xmlns:a="http://schemas.openxmlformats.org/drawingml/2006/main" name="A24 Theme">
  <a:themeElements>
    <a:clrScheme name="Custom 1">
      <a:dk1>
        <a:srgbClr val="13112C"/>
      </a:dk1>
      <a:lt1>
        <a:srgbClr val="FFFFFF"/>
      </a:lt1>
      <a:dk2>
        <a:srgbClr val="264372"/>
      </a:dk2>
      <a:lt2>
        <a:srgbClr val="E7E6E6"/>
      </a:lt2>
      <a:accent1>
        <a:srgbClr val="D3693F"/>
      </a:accent1>
      <a:accent2>
        <a:srgbClr val="BA4332"/>
      </a:accent2>
      <a:accent3>
        <a:srgbClr val="FF8A54"/>
      </a:accent3>
      <a:accent4>
        <a:srgbClr val="892320"/>
      </a:accent4>
      <a:accent5>
        <a:srgbClr val="264372"/>
      </a:accent5>
      <a:accent6>
        <a:srgbClr val="322C6C"/>
      </a:accent6>
      <a:hlink>
        <a:srgbClr val="D3693F"/>
      </a:hlink>
      <a:folHlink>
        <a:srgbClr val="BA433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24 Theme" id="{DA6BC86F-9B52-4987-B870-4F873BCD2189}" vid="{B820977E-1823-460C-BEDC-BFAD801F7B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7BE542E78C894985DAA995DCE4630C" ma:contentTypeVersion="18" ma:contentTypeDescription="Create a new document." ma:contentTypeScope="" ma:versionID="672834fd3dd1c56a6088d0b74ca9e3bb">
  <xsd:schema xmlns:xsd="http://www.w3.org/2001/XMLSchema" xmlns:xs="http://www.w3.org/2001/XMLSchema" xmlns:p="http://schemas.microsoft.com/office/2006/metadata/properties" xmlns:ns2="62bd0b8d-8faf-4150-bde3-f417252790d1" xmlns:ns3="902d7490-d62d-473e-ad53-359b167f3f9c" targetNamespace="http://schemas.microsoft.com/office/2006/metadata/properties" ma:root="true" ma:fieldsID="2b1e2ef575a713740b327a8312377e63" ns2:_="" ns3:_="">
    <xsd:import namespace="62bd0b8d-8faf-4150-bde3-f417252790d1"/>
    <xsd:import namespace="902d7490-d62d-473e-ad53-359b167f3f9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KeyPoints" minOccurs="0"/>
                <xsd:element ref="ns2:MediaServiceKeyPoints" minOccurs="0"/>
                <xsd:element ref="ns2:MediaServiceDateTaken" minOccurs="0"/>
                <xsd:element ref="ns2:MediaServiceAutoTags"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d0b8d-8faf-4150-bde3-f41725279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1e58b6a-97a9-45f1-b062-757f75e1b0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2d7490-d62d-473e-ad53-359b167f3f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686e43b-103f-4771-a8ac-66a42eebccde}" ma:internalName="TaxCatchAll" ma:showField="CatchAllData" ma:web="902d7490-d62d-473e-ad53-359b167f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02d7490-d62d-473e-ad53-359b167f3f9c">
      <UserInfo>
        <DisplayName/>
        <AccountId xsi:nil="true"/>
        <AccountType/>
      </UserInfo>
    </SharedWithUsers>
    <MediaLengthInSeconds xmlns="62bd0b8d-8faf-4150-bde3-f417252790d1" xsi:nil="true"/>
    <TaxCatchAll xmlns="902d7490-d62d-473e-ad53-359b167f3f9c" xsi:nil="true"/>
    <lcf76f155ced4ddcb4097134ff3c332f xmlns="62bd0b8d-8faf-4150-bde3-f417252790d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5CE481-513A-4B31-BE03-891BAAE03C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bd0b8d-8faf-4150-bde3-f417252790d1"/>
    <ds:schemaRef ds:uri="902d7490-d62d-473e-ad53-359b167f3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28A6CB-068D-4CBC-9C63-FF38340FF72C}">
  <ds:schemaRefs>
    <ds:schemaRef ds:uri="http://schemas.microsoft.com/sharepoint/v3/contenttype/forms"/>
  </ds:schemaRefs>
</ds:datastoreItem>
</file>

<file path=customXml/itemProps3.xml><?xml version="1.0" encoding="utf-8"?>
<ds:datastoreItem xmlns:ds="http://schemas.openxmlformats.org/officeDocument/2006/customXml" ds:itemID="{3BED672B-CD19-438B-B9BC-859A31A8FA98}">
  <ds:schemaRefs>
    <ds:schemaRef ds:uri="http://schemas.microsoft.com/office/2006/metadata/properties"/>
    <ds:schemaRef ds:uri="http://schemas.microsoft.com/office/infopath/2007/PartnerControls"/>
    <ds:schemaRef ds:uri="902d7490-d62d-473e-ad53-359b167f3f9c"/>
    <ds:schemaRef ds:uri="62bd0b8d-8faf-4150-bde3-f417252790d1"/>
  </ds:schemaRefs>
</ds:datastoreItem>
</file>

<file path=docProps/app.xml><?xml version="1.0" encoding="utf-8"?>
<Properties xmlns="http://schemas.openxmlformats.org/officeDocument/2006/extended-properties" xmlns:vt="http://schemas.openxmlformats.org/officeDocument/2006/docPropsVTypes">
  <Template>office theme</Template>
  <TotalTime>16144</TotalTime>
  <Words>820</Words>
  <Application>Microsoft Office PowerPoint</Application>
  <PresentationFormat>Widescreen</PresentationFormat>
  <Paragraphs>82</Paragraphs>
  <Slides>17</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Arial Black</vt:lpstr>
      <vt:lpstr>Calibri</vt:lpstr>
      <vt:lpstr>Calibri Light</vt:lpstr>
      <vt:lpstr>Montserrat</vt:lpstr>
      <vt:lpstr>Montserrat Black</vt:lpstr>
      <vt:lpstr>Open Sans</vt:lpstr>
      <vt:lpstr>Open Sans SemiBold</vt:lpstr>
      <vt:lpstr>Open Sans SemiBold</vt:lpstr>
      <vt:lpstr>office theme</vt:lpstr>
      <vt:lpstr>A23 THEME</vt:lpstr>
      <vt:lpstr>A24 Theme</vt:lpstr>
      <vt:lpstr>PowerPoint Presentation</vt:lpstr>
      <vt:lpstr>Live Polling</vt:lpstr>
      <vt:lpstr>Live Polling</vt:lpstr>
      <vt:lpstr>Live Polling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Live Polling Setup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Tesha Vera</dc:creator>
  <cp:lastModifiedBy>Hillary Chambers</cp:lastModifiedBy>
  <cp:revision>339</cp:revision>
  <dcterms:created xsi:type="dcterms:W3CDTF">2023-02-06T21:50:24Z</dcterms:created>
  <dcterms:modified xsi:type="dcterms:W3CDTF">2024-03-14T22:31:26Z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0x010100847BE542E78C894985DAA995DCE4630C</vt:lpwstr>
  </property>
  <property fmtid="{D5CDD505-2E9C-101B-9397-08002B2CF9AE}" pid="3" name="Order">
    <vt:r8>5000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